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4" r:id="rId7"/>
    <p:sldMasterId id="2147484399" r:id="rId8"/>
    <p:sldMasterId id="2147484432" r:id="rId9"/>
  </p:sldMasterIdLst>
  <p:notesMasterIdLst>
    <p:notesMasterId r:id="rId27"/>
  </p:notesMasterIdLst>
  <p:handoutMasterIdLst>
    <p:handoutMasterId r:id="rId28"/>
  </p:handoutMasterIdLst>
  <p:sldIdLst>
    <p:sldId id="1394" r:id="rId10"/>
    <p:sldId id="1411" r:id="rId11"/>
    <p:sldId id="1468" r:id="rId12"/>
    <p:sldId id="1459" r:id="rId13"/>
    <p:sldId id="1469" r:id="rId14"/>
    <p:sldId id="1470" r:id="rId15"/>
    <p:sldId id="1471" r:id="rId16"/>
    <p:sldId id="1472" r:id="rId17"/>
    <p:sldId id="1473" r:id="rId18"/>
    <p:sldId id="1474" r:id="rId19"/>
    <p:sldId id="1465" r:id="rId20"/>
    <p:sldId id="1466" r:id="rId21"/>
    <p:sldId id="1475" r:id="rId22"/>
    <p:sldId id="1476" r:id="rId23"/>
    <p:sldId id="1439" r:id="rId24"/>
    <p:sldId id="1450" r:id="rId25"/>
    <p:sldId id="1451"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92929"/>
    <a:srgbClr val="FFFFFF"/>
    <a:srgbClr val="BAD80A"/>
    <a:srgbClr val="A80000"/>
    <a:srgbClr val="5C2D91"/>
    <a:srgbClr val="107C10"/>
    <a:srgbClr val="000000"/>
    <a:srgbClr val="D83B01"/>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6" autoAdjust="0"/>
    <p:restoredTop sz="85802" autoAdjust="0"/>
  </p:normalViewPr>
  <p:slideViewPr>
    <p:cSldViewPr>
      <p:cViewPr varScale="1">
        <p:scale>
          <a:sx n="96" d="100"/>
          <a:sy n="96" d="100"/>
        </p:scale>
        <p:origin x="930"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3/25/2017 11:44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3/24/2017 3:24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3/24/2017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8188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8F1A1-45D0-4ECC-A9D3-58B12F702397}"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98337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5915065-CE33-4A6D-A0A4-4E4BC74788CB}"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37695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3/24/2017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2738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0872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3/24/2017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25579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3/24/2017 3:24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2662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1.png"/><Relationship Id="rId4" Type="http://schemas.openxmlformats.org/officeDocument/2006/relationships/image" Target="../media/image2.emf"/><Relationship Id="rId9" Type="http://schemas.microsoft.com/office/2007/relationships/hdphoto" Target="../media/hdphoto2.wdp"/></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eg"/><Relationship Id="rId1" Type="http://schemas.openxmlformats.org/officeDocument/2006/relationships/slideMaster" Target="../slideMasters/slideMaster6.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8.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8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84029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8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81382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8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8786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8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242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8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046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8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6486011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79242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846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247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171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48" tIns="46548" rIns="46548" bIns="46548" numCol="1" spcCol="0" rtlCol="0" fromWordArt="0" anchor="ctr" anchorCtr="0" forceAA="0" compatLnSpc="1">
            <a:prstTxWarp prst="textNoShape">
              <a:avLst/>
            </a:prstTxWarp>
            <a:noAutofit/>
          </a:bodyPr>
          <a:lstStyle/>
          <a:p>
            <a:pPr algn="ctr" defTabSz="930676" fontAlgn="base">
              <a:spcBef>
                <a:spcPct val="0"/>
              </a:spcBef>
              <a:spcAft>
                <a:spcPct val="0"/>
              </a:spcAft>
            </a:pPr>
            <a:endParaRPr lang="en-US" sz="179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29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58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4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29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8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47774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521" tIns="146017" rIns="182521" bIns="146017" numCol="1" anchor="t" anchorCtr="0" compatLnSpc="1">
            <a:prstTxWarp prst="textNoShape">
              <a:avLst/>
            </a:prstTxWarp>
            <a:spAutoFit/>
          </a:bodyPr>
          <a:lstStyle/>
          <a:p>
            <a:pPr defTabSz="930495" eaLnBrk="0" hangingPunct="0"/>
            <a:r>
              <a:rPr lang="en-US" sz="699"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Tree>
    <p:extLst>
      <p:ext uri="{BB962C8B-B14F-4D97-AF65-F5344CB8AC3E}">
        <p14:creationId xmlns:p14="http://schemas.microsoft.com/office/powerpoint/2010/main" val="314572690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521" tIns="146017" rIns="182521" bIns="146017" numCol="1" anchor="t" anchorCtr="0" compatLnSpc="1">
            <a:prstTxWarp prst="textNoShape">
              <a:avLst/>
            </a:prstTxWarp>
            <a:spAutoFit/>
          </a:bodyPr>
          <a:lstStyle/>
          <a:p>
            <a:pPr defTabSz="930495" eaLnBrk="0" hangingPunct="0"/>
            <a:r>
              <a:rPr lang="en-US" sz="699"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3" y="3145040"/>
            <a:ext cx="3291840" cy="705836"/>
          </a:xfrm>
          <a:prstGeom prst="rect">
            <a:avLst/>
          </a:prstGeom>
        </p:spPr>
      </p:pic>
    </p:spTree>
    <p:extLst>
      <p:ext uri="{BB962C8B-B14F-4D97-AF65-F5344CB8AC3E}">
        <p14:creationId xmlns:p14="http://schemas.microsoft.com/office/powerpoint/2010/main" val="241204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89953" indent="-289953">
              <a:buClr>
                <a:schemeClr val="tx1"/>
              </a:buClr>
              <a:buSzPct val="90000"/>
              <a:buFont typeface="Arial" pitchFamily="34" charset="0"/>
              <a:buChar char="•"/>
              <a:defRPr sz="359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399" indent="-280447">
              <a:buClr>
                <a:schemeClr val="tx1"/>
              </a:buClr>
              <a:buSzPct val="90000"/>
              <a:buFont typeface="Arial" pitchFamily="34" charset="0"/>
              <a:buChar char="•"/>
              <a:defRPr sz="319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353" indent="-289953">
              <a:buClr>
                <a:schemeClr val="tx1"/>
              </a:buClr>
              <a:buSzPct val="90000"/>
              <a:buFont typeface="Arial" pitchFamily="34" charset="0"/>
              <a:buChar char="•"/>
              <a:defRPr sz="279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513" indent="-228160">
              <a:buClr>
                <a:schemeClr val="tx1"/>
              </a:buClr>
              <a:buSzPct val="90000"/>
              <a:buFont typeface="Arial" pitchFamily="34" charset="0"/>
              <a:buChar char="•"/>
              <a:defRPr sz="239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673" indent="-228160">
              <a:buClr>
                <a:schemeClr val="tx1"/>
              </a:buClr>
              <a:buSzPct val="90000"/>
              <a:buFont typeface="Arial" pitchFamily="34" charset="0"/>
              <a:buChar char="•"/>
              <a:defRPr sz="1996">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3"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8911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Alle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10634" y="1448514"/>
            <a:ext cx="11756973" cy="2088970"/>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16" name="Tijdelijke aanduiding voor tekst 14"/>
          <p:cNvSpPr>
            <a:spLocks noGrp="1"/>
          </p:cNvSpPr>
          <p:nvPr>
            <p:ph type="body" sz="quarter" idx="13"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7" name="Rechthoek 16"/>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Alleen tekst</a:t>
            </a:r>
          </a:p>
        </p:txBody>
      </p:sp>
      <p:sp>
        <p:nvSpPr>
          <p:cNvPr id="18" name="Rechthoek 17"/>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algn="l"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19" name="Groep 18"/>
          <p:cNvGrpSpPr/>
          <p:nvPr userDrawn="1"/>
        </p:nvGrpSpPr>
        <p:grpSpPr>
          <a:xfrm>
            <a:off x="-1404114" y="517745"/>
            <a:ext cx="526989" cy="516610"/>
            <a:chOff x="-1085063" y="758027"/>
            <a:chExt cx="633800" cy="622540"/>
          </a:xfrm>
        </p:grpSpPr>
        <p:sp>
          <p:nvSpPr>
            <p:cNvPr id="20" name="Afgeronde rechthoek 19"/>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21" name="Groep 20"/>
            <p:cNvGrpSpPr/>
            <p:nvPr userDrawn="1"/>
          </p:nvGrpSpPr>
          <p:grpSpPr>
            <a:xfrm>
              <a:off x="-977739" y="864082"/>
              <a:ext cx="419168" cy="410429"/>
              <a:chOff x="6366933" y="309013"/>
              <a:chExt cx="1901295" cy="1861668"/>
            </a:xfrm>
            <a:solidFill>
              <a:srgbClr val="000000"/>
            </a:solidFill>
          </p:grpSpPr>
          <p:sp>
            <p:nvSpPr>
              <p:cNvPr id="22" name="Rechthoek 21"/>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3" name="Rechthoek 22"/>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9" name="Rechthoek 28"/>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0" name="Rechthoek 29"/>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1" name="Rechthoek 30"/>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2" name="Vrije vorm 31"/>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33" name="Groep 32"/>
          <p:cNvGrpSpPr/>
          <p:nvPr userDrawn="1"/>
        </p:nvGrpSpPr>
        <p:grpSpPr>
          <a:xfrm>
            <a:off x="-2114943" y="1296189"/>
            <a:ext cx="2114944" cy="1958881"/>
            <a:chOff x="-3092517" y="988213"/>
            <a:chExt cx="3260486" cy="3025842"/>
          </a:xfrm>
        </p:grpSpPr>
        <p:sp>
          <p:nvSpPr>
            <p:cNvPr id="34"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35" name="Ovaal 34"/>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6" name="Ovaal 35"/>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7" name="Ovaal 36"/>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8" name="Ovaal 37"/>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39" name="Ovaal 38"/>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40"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rgbClr val="642D91"/>
                </a:buClr>
                <a:buSzTx/>
                <a:buFont typeface="Arial"/>
                <a:buChar char="•"/>
                <a:tabLst/>
                <a:defRPr/>
              </a:pPr>
              <a:r>
                <a:rPr kumimoji="0" lang="nl-NL" sz="1224"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224" b="0" i="0" u="none" strike="noStrike" kern="1200" cap="none" spc="0" normalizeH="0" baseline="0" noProof="0" dirty="0">
                <a:ln>
                  <a:noFill/>
                </a:ln>
                <a:solidFill>
                  <a:srgbClr val="646464"/>
                </a:solidFill>
                <a:effectLst/>
                <a:uLnTx/>
                <a:uFillTx/>
                <a:latin typeface="+mn-lt"/>
                <a:ea typeface="+mn-ea"/>
                <a:cs typeface="+mn-cs"/>
              </a:endParaRPr>
            </a:p>
          </p:txBody>
        </p:sp>
        <p:sp>
          <p:nvSpPr>
            <p:cNvPr id="41"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rgbClr val="FFFF00"/>
                </a:buClr>
                <a:buSzTx/>
                <a:buFont typeface="Arial"/>
                <a:buChar char="•"/>
                <a:tabLst/>
                <a:defRPr/>
              </a:pPr>
              <a:r>
                <a:rPr kumimoji="0" lang="nl-NL" sz="1122" b="0" i="0" u="none" strike="noStrike" kern="1200" cap="none" spc="0" normalizeH="0" baseline="0" noProof="0" dirty="0">
                  <a:ln>
                    <a:noFill/>
                  </a:ln>
                  <a:solidFill>
                    <a:srgbClr val="646464"/>
                  </a:solidFill>
                  <a:effectLst/>
                  <a:uLnTx/>
                  <a:uFillTx/>
                  <a:latin typeface="+mn-lt"/>
                  <a:ea typeface="+mn-ea"/>
                  <a:cs typeface="+mn-cs"/>
                </a:rPr>
                <a:t>Sub-</a:t>
              </a:r>
              <a:r>
                <a:rPr kumimoji="0" lang="nl-NL" sz="1122"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122" b="0" i="0" u="none" strike="noStrike" kern="1200" cap="none" spc="0" normalizeH="0" baseline="0" noProof="0" dirty="0">
                <a:ln>
                  <a:noFill/>
                </a:ln>
                <a:solidFill>
                  <a:srgbClr val="646464"/>
                </a:solidFill>
                <a:effectLst/>
                <a:uLnTx/>
                <a:uFillTx/>
                <a:latin typeface="+mn-lt"/>
                <a:ea typeface="+mn-ea"/>
                <a:cs typeface="+mn-cs"/>
              </a:endParaRPr>
            </a:p>
          </p:txBody>
        </p:sp>
        <p:sp>
          <p:nvSpPr>
            <p:cNvPr id="42"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43"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44" name="Ovaal 43"/>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5"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46" name="Groep 45"/>
          <p:cNvGrpSpPr/>
          <p:nvPr userDrawn="1"/>
        </p:nvGrpSpPr>
        <p:grpSpPr>
          <a:xfrm>
            <a:off x="-2090708" y="517745"/>
            <a:ext cx="526989" cy="516610"/>
            <a:chOff x="-1845083" y="758027"/>
            <a:chExt cx="633800" cy="622540"/>
          </a:xfrm>
        </p:grpSpPr>
        <p:sp>
          <p:nvSpPr>
            <p:cNvPr id="47" name="Afgeronde rechthoek 46"/>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8" name="Groep 47"/>
            <p:cNvGrpSpPr/>
            <p:nvPr userDrawn="1"/>
          </p:nvGrpSpPr>
          <p:grpSpPr>
            <a:xfrm>
              <a:off x="-1737762" y="864082"/>
              <a:ext cx="419168" cy="410429"/>
              <a:chOff x="3708400" y="309013"/>
              <a:chExt cx="1901295" cy="1861668"/>
            </a:xfrm>
            <a:solidFill>
              <a:srgbClr val="000000"/>
            </a:solidFill>
          </p:grpSpPr>
          <p:sp>
            <p:nvSpPr>
              <p:cNvPr id="49" name="Rechthoek 48"/>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0" name="Rechthoek 49"/>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6" name="Rechthoek 55"/>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7" name="Rechthoek 56"/>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8" name="Rechthoek 57"/>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9" name="Vrije vorm 58"/>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60" name="Rechte verbindingslijn 59"/>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61" name="Rechte verbindingslijn 60"/>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62" name="Rechte verbindingslijn 61"/>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298591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2" name="Picture 21"/>
          <p:cNvPicPr>
            <a:picLocks noChangeAspect="1"/>
          </p:cNvPicPr>
          <p:nvPr/>
        </p:nvPicPr>
        <p:blipFill>
          <a:blip r:embed="rId2" cstate="screen">
            <a:duotone>
              <a:prstClr val="black"/>
              <a:schemeClr val="accent3">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1" y="-31130"/>
            <a:ext cx="12436475" cy="6437949"/>
          </a:xfrm>
          <a:prstGeom prst="rect">
            <a:avLst/>
          </a:prstGeom>
        </p:spPr>
      </p:pic>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2" name="Text Placeholder 4"/>
          <p:cNvSpPr>
            <a:spLocks noGrp="1"/>
          </p:cNvSpPr>
          <p:nvPr>
            <p:ph type="body" sz="quarter" idx="13" hasCustomPrompt="1"/>
          </p:nvPr>
        </p:nvSpPr>
        <p:spPr bwMode="white">
          <a:xfrm>
            <a:off x="332933" y="3713287"/>
            <a:ext cx="7382067"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165" name="Text Placeholder 4"/>
          <p:cNvSpPr>
            <a:spLocks noGrp="1"/>
          </p:cNvSpPr>
          <p:nvPr>
            <p:ph type="body" sz="quarter" idx="14" hasCustomPrompt="1"/>
          </p:nvPr>
        </p:nvSpPr>
        <p:spPr bwMode="white">
          <a:xfrm>
            <a:off x="316053" y="2350419"/>
            <a:ext cx="7382067" cy="1492369"/>
          </a:xfrm>
          <a:noFill/>
        </p:spPr>
        <p:txBody>
          <a:bodyPr lIns="146304" tIns="109728" rIns="146304" bIns="109728" anchor="b">
            <a:noAutofit/>
          </a:bodyPr>
          <a:lstStyle>
            <a:lvl1pPr marL="0" indent="0">
              <a:spcBef>
                <a:spcPts val="0"/>
              </a:spcBef>
              <a:buNone/>
              <a:defRPr sz="5400" spc="0" baseline="0">
                <a:solidFill>
                  <a:schemeClr val="bg1"/>
                </a:solidFill>
                <a:latin typeface="+mj-lt"/>
              </a:defRPr>
            </a:lvl1pPr>
          </a:lstStyle>
          <a:p>
            <a:pPr lvl="0"/>
            <a:r>
              <a:rPr lang="en-US" dirty="0"/>
              <a:t>Presentation Title</a:t>
            </a:r>
          </a:p>
        </p:txBody>
      </p:sp>
      <p:sp>
        <p:nvSpPr>
          <p:cNvPr id="48" name="Rectangle 47"/>
          <p:cNvSpPr/>
          <p:nvPr/>
        </p:nvSpPr>
        <p:spPr bwMode="auto">
          <a:xfrm>
            <a:off x="0" y="6305574"/>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7" name="Picture 16" descr="MSFT_logo_c_C-Gray_D_C-Gray_D.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pic>
        <p:nvPicPr>
          <p:cNvPr id="1026" name="Picture 2" descr="https://media.licdn.com/mpr/mpr/shrink_200_200/AAEAAQAAAAAAAAbOAAAAJDE0NmRlYmUyLTNmMWMtNDZlYS05ZDQyLWI1M2M1ZWM1MzdkOQ.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31894" b="31894"/>
          <a:stretch/>
        </p:blipFill>
        <p:spPr bwMode="auto">
          <a:xfrm>
            <a:off x="6076504" y="6415367"/>
            <a:ext cx="1296144" cy="469363"/>
          </a:xfrm>
          <a:prstGeom prst="rect">
            <a:avLst/>
          </a:prstGeom>
          <a:noFill/>
          <a:extLst>
            <a:ext uri="{909E8E84-426E-40DD-AFC4-6F175D3DCCD1}">
              <a14:hiddenFill xmlns:a14="http://schemas.microsoft.com/office/drawing/2010/main">
                <a:solidFill>
                  <a:srgbClr val="FFFFFF"/>
                </a:solidFill>
              </a14:hiddenFill>
            </a:ext>
          </a:extLst>
        </p:spPr>
      </p:pic>
      <p:pic>
        <p:nvPicPr>
          <p:cNvPr id="23" name="Logo" descr="logo"/>
          <p:cNvPicPr>
            <a:picLocks noChangeAspect="1" noChangeArrowheads="1"/>
          </p:cNvPicPr>
          <p:nvPr/>
        </p:nvPicPr>
        <p:blipFill>
          <a:blip r:embed="rId7">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7864041" y="616942"/>
            <a:ext cx="4317083" cy="461665"/>
          </a:xfrm>
          <a:prstGeom prst="rect">
            <a:avLst/>
          </a:prstGeom>
        </p:spPr>
        <p:txBody>
          <a:bodyPr wrap="square">
            <a:spAutoFit/>
          </a:bodyPr>
          <a:lstStyle/>
          <a:p>
            <a:pPr lvl="0" algn="r"/>
            <a:r>
              <a:rPr lang="en-US" sz="2400" b="1" dirty="0">
                <a:solidFill>
                  <a:schemeClr val="bg1"/>
                </a:solidFill>
                <a:latin typeface="+mj-lt"/>
                <a:cs typeface="Segoe UI Semilight" panose="020B0402040204020203" pitchFamily="34" charset="0"/>
              </a:rPr>
              <a:t>2017 - Melbourne</a:t>
            </a:r>
          </a:p>
        </p:txBody>
      </p:sp>
      <p:pic>
        <p:nvPicPr>
          <p:cNvPr id="1028" name="Picture 4" descr="http://interprit.com/Media/Default/logo/InterpritLogo_WhiteLetters_TransparaentBG_height30-1.png"/>
          <p:cNvPicPr>
            <a:picLocks noChangeAspect="1" noChangeArrowheads="1"/>
          </p:cNvPicPr>
          <p:nvPr/>
        </p:nvPicPr>
        <p:blipFill>
          <a:blip r:embed="rId8">
            <a:duotone>
              <a:prstClr val="black"/>
              <a:srgbClr val="92D050">
                <a:tint val="45000"/>
                <a:satMod val="400000"/>
              </a:srgbClr>
            </a:duotone>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7528607" y="6493793"/>
            <a:ext cx="1425934" cy="3368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90042" y="6416573"/>
            <a:ext cx="1346550" cy="465065"/>
          </a:xfrm>
          <a:prstGeom prst="rect">
            <a:avLst/>
          </a:prstGeom>
        </p:spPr>
      </p:pic>
    </p:spTree>
    <p:extLst>
      <p:ext uri="{BB962C8B-B14F-4D97-AF65-F5344CB8AC3E}">
        <p14:creationId xmlns:p14="http://schemas.microsoft.com/office/powerpoint/2010/main" val="1430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074" name="Picture 2" descr="http://airlines-airports.com/wp-content/uploads/2016/07/Australia-Brisbane-Skyline-bridge.jpg"/>
          <p:cNvPicPr>
            <a:picLocks noChangeAspect="1" noChangeArrowheads="1"/>
          </p:cNvPicPr>
          <p:nvPr/>
        </p:nvPicPr>
        <p:blipFill rotWithShape="1">
          <a:blip r:embed="rId2" cstate="screen">
            <a:duotone>
              <a:prstClr val="black"/>
              <a:schemeClr val="accent2">
                <a:tint val="45000"/>
                <a:satMod val="400000"/>
              </a:schemeClr>
            </a:duotone>
            <a:extLst>
              <a:ext uri="{28A0092B-C50C-407E-A947-70E740481C1C}">
                <a14:useLocalDpi xmlns:a14="http://schemas.microsoft.com/office/drawing/2010/main"/>
              </a:ext>
            </a:extLst>
          </a:blip>
          <a:srcRect/>
          <a:stretch/>
        </p:blipFill>
        <p:spPr bwMode="auto">
          <a:xfrm>
            <a:off x="0" y="0"/>
            <a:ext cx="12436474" cy="64153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2" name="Text Placeholder 4"/>
          <p:cNvSpPr>
            <a:spLocks noGrp="1"/>
          </p:cNvSpPr>
          <p:nvPr>
            <p:ph type="body" sz="quarter" idx="13" hasCustomPrompt="1"/>
          </p:nvPr>
        </p:nvSpPr>
        <p:spPr bwMode="white">
          <a:xfrm>
            <a:off x="332933" y="3713287"/>
            <a:ext cx="7382067"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165" name="Text Placeholder 4"/>
          <p:cNvSpPr>
            <a:spLocks noGrp="1"/>
          </p:cNvSpPr>
          <p:nvPr>
            <p:ph type="body" sz="quarter" idx="14" hasCustomPrompt="1"/>
          </p:nvPr>
        </p:nvSpPr>
        <p:spPr bwMode="white">
          <a:xfrm>
            <a:off x="316053" y="2350419"/>
            <a:ext cx="7382067" cy="1492369"/>
          </a:xfrm>
          <a:noFill/>
        </p:spPr>
        <p:txBody>
          <a:bodyPr lIns="146304" tIns="109728" rIns="146304" bIns="109728" anchor="b">
            <a:noAutofit/>
          </a:bodyPr>
          <a:lstStyle>
            <a:lvl1pPr marL="0" indent="0">
              <a:spcBef>
                <a:spcPts val="0"/>
              </a:spcBef>
              <a:buNone/>
              <a:defRPr sz="5400" spc="0" baseline="0">
                <a:solidFill>
                  <a:schemeClr val="bg1"/>
                </a:solidFill>
                <a:latin typeface="+mj-lt"/>
              </a:defRPr>
            </a:lvl1pPr>
          </a:lstStyle>
          <a:p>
            <a:pPr lvl="0"/>
            <a:r>
              <a:rPr lang="en-US" dirty="0"/>
              <a:t>Presentation Title</a:t>
            </a:r>
          </a:p>
        </p:txBody>
      </p:sp>
      <p:sp>
        <p:nvSpPr>
          <p:cNvPr id="48" name="Rectangle 47"/>
          <p:cNvSpPr/>
          <p:nvPr/>
        </p:nvSpPr>
        <p:spPr bwMode="auto">
          <a:xfrm>
            <a:off x="0" y="6305574"/>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7" name="Picture 16" descr="MSFT_logo_c_C-Gray_D_C-Gray_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pic>
        <p:nvPicPr>
          <p:cNvPr id="18" name="Logo" descr="logo"/>
          <p:cNvPicPr>
            <a:picLocks noChangeAspect="1" noChangeArrowheads="1"/>
          </p:cNvPicPr>
          <p:nvPr/>
        </p:nvPicPr>
        <p:blipFill>
          <a:blip r:embed="rId5">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864041" y="616942"/>
            <a:ext cx="4317083" cy="461665"/>
          </a:xfrm>
          <a:prstGeom prst="rect">
            <a:avLst/>
          </a:prstGeom>
        </p:spPr>
        <p:txBody>
          <a:bodyPr wrap="square">
            <a:spAutoFit/>
          </a:bodyPr>
          <a:lstStyle/>
          <a:p>
            <a:pPr lvl="0" algn="r"/>
            <a:r>
              <a:rPr lang="en-US" sz="2400" b="1" dirty="0">
                <a:solidFill>
                  <a:schemeClr val="bg1"/>
                </a:solidFill>
                <a:latin typeface="+mj-lt"/>
                <a:cs typeface="Segoe UI Semilight" panose="020B0402040204020203" pitchFamily="34" charset="0"/>
              </a:rPr>
              <a:t>2017 - Brisbane</a:t>
            </a: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90042" y="6416573"/>
            <a:ext cx="1346550" cy="465065"/>
          </a:xfrm>
          <a:prstGeom prst="rect">
            <a:avLst/>
          </a:prstGeom>
        </p:spPr>
      </p:pic>
    </p:spTree>
    <p:extLst>
      <p:ext uri="{BB962C8B-B14F-4D97-AF65-F5344CB8AC3E}">
        <p14:creationId xmlns:p14="http://schemas.microsoft.com/office/powerpoint/2010/main" val="192441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1814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49"/>
            <a:ext cx="11887200" cy="482509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1307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804692"/>
          </a:xfrm>
        </p:spPr>
        <p:txBody>
          <a:bodyPr>
            <a:no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875483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7038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561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739837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3" name="Rectangle 2"/>
          <p:cNvSpPr/>
          <p:nvPr/>
        </p:nvSpPr>
        <p:spPr bwMode="auto">
          <a:xfrm>
            <a:off x="8954541" y="6449590"/>
            <a:ext cx="3481934" cy="5449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Picture Placeholder 7"/>
          <p:cNvSpPr>
            <a:spLocks noGrp="1"/>
          </p:cNvSpPr>
          <p:nvPr>
            <p:ph type="pic" sz="quarter" idx="14" hasCustomPrompt="1"/>
          </p:nvPr>
        </p:nvSpPr>
        <p:spPr>
          <a:xfrm>
            <a:off x="6218238" y="1409030"/>
            <a:ext cx="5903912" cy="3312368"/>
          </a:xfrm>
        </p:spPr>
        <p:txBody>
          <a:bodyPr anchor="ctr"/>
          <a:lstStyle>
            <a:lvl1pPr marL="0" indent="0" algn="ctr">
              <a:buNone/>
              <a:defRPr sz="3200"/>
            </a:lvl1pPr>
          </a:lstStyle>
          <a:p>
            <a:r>
              <a:rPr lang="en-AU" dirty="0"/>
              <a:t>Insert picture</a:t>
            </a:r>
          </a:p>
        </p:txBody>
      </p:sp>
      <p:sp>
        <p:nvSpPr>
          <p:cNvPr id="2" name="Title 1"/>
          <p:cNvSpPr>
            <a:spLocks noGrp="1"/>
          </p:cNvSpPr>
          <p:nvPr>
            <p:ph type="title" hasCustomPrompt="1"/>
          </p:nvPr>
        </p:nvSpPr>
        <p:spPr/>
        <p:txBody>
          <a:bodyPr/>
          <a:lstStyle>
            <a:lvl1pPr>
              <a:defRPr>
                <a:solidFill>
                  <a:schemeClr val="accent3">
                    <a:lumMod val="75000"/>
                  </a:schemeClr>
                </a:solidFill>
              </a:defRPr>
            </a:lvl1pPr>
          </a:lstStyle>
          <a:p>
            <a:r>
              <a:rPr lang="en-US" dirty="0"/>
              <a:t>Customer evidence slide</a:t>
            </a:r>
          </a:p>
        </p:txBody>
      </p:sp>
      <p:sp>
        <p:nvSpPr>
          <p:cNvPr id="4" name="Picture Placeholder 3"/>
          <p:cNvSpPr>
            <a:spLocks noGrp="1"/>
          </p:cNvSpPr>
          <p:nvPr>
            <p:ph type="pic" sz="quarter" idx="10"/>
          </p:nvPr>
        </p:nvSpPr>
        <p:spPr bwMode="gray">
          <a:xfrm>
            <a:off x="274638" y="140903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cxnSp>
        <p:nvCxnSpPr>
          <p:cNvPr id="7" name="Straight Connector 6"/>
          <p:cNvCxnSpPr/>
          <p:nvPr/>
        </p:nvCxnSpPr>
        <p:spPr>
          <a:xfrm>
            <a:off x="5989638" y="1409030"/>
            <a:ext cx="0" cy="5328592"/>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381829"/>
            <a:ext cx="5486400" cy="3315834"/>
          </a:xfrm>
        </p:spPr>
        <p:txBody>
          <a:bodyPr lIns="36000" tIns="146304" rIns="182880" bIns="146304">
            <a:noAutofit/>
          </a:bodyPr>
          <a:lstStyle>
            <a:lvl1pPr marL="0" indent="0">
              <a:buNone/>
              <a:defRPr sz="2400">
                <a:latin typeface="+mj-lt"/>
              </a:defRPr>
            </a:lvl1pPr>
          </a:lstStyle>
          <a:p>
            <a:pPr lvl="0"/>
            <a:r>
              <a:rPr lang="en-US"/>
              <a:t>Edit Master text styles</a:t>
            </a:r>
          </a:p>
        </p:txBody>
      </p:sp>
      <p:sp>
        <p:nvSpPr>
          <p:cNvPr id="15" name="Text Placeholder 14"/>
          <p:cNvSpPr>
            <a:spLocks noGrp="1"/>
          </p:cNvSpPr>
          <p:nvPr>
            <p:ph type="body" sz="quarter" idx="13"/>
          </p:nvPr>
        </p:nvSpPr>
        <p:spPr>
          <a:xfrm>
            <a:off x="6218238" y="4868864"/>
            <a:ext cx="5943600" cy="1868758"/>
          </a:xfrm>
          <a:solidFill>
            <a:schemeClr val="accent1"/>
          </a:solidFill>
        </p:spPr>
        <p:txBody>
          <a:bodyPr lIns="182880" tIns="146304" rIns="182880" bIns="146304" anchor="ctr">
            <a:noAutofit/>
          </a:bodyPr>
          <a:lstStyle>
            <a:lvl1pPr marL="0" indent="0" algn="ctr">
              <a:lnSpc>
                <a:spcPct val="80000"/>
              </a:lnSpc>
              <a:spcBef>
                <a:spcPts val="0"/>
              </a:spcBef>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847989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436475" cy="63055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2">
                  <a:lumMod val="90000"/>
                </a:schemeClr>
              </a:solidFill>
            </a:endParaRPr>
          </a:p>
        </p:txBody>
      </p:sp>
      <p:sp>
        <p:nvSpPr>
          <p:cNvPr id="7" name="Title 1"/>
          <p:cNvSpPr>
            <a:spLocks noGrp="1"/>
          </p:cNvSpPr>
          <p:nvPr>
            <p:ph type="title" hasCustomPrompt="1"/>
          </p:nvPr>
        </p:nvSpPr>
        <p:spPr>
          <a:xfrm>
            <a:off x="274638" y="2633166"/>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74638" y="3693206"/>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15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7" name="Rectangle 6"/>
          <p:cNvSpPr/>
          <p:nvPr/>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939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rgbClr val="FFFFFF"/>
        </a:solidFill>
        <a:effectLst/>
      </p:bgPr>
    </p:bg>
    <p:spTree>
      <p:nvGrpSpPr>
        <p:cNvPr id="1" name=""/>
        <p:cNvGrpSpPr/>
        <p:nvPr/>
      </p:nvGrpSpPr>
      <p:grpSpPr>
        <a:xfrm>
          <a:off x="0" y="0"/>
          <a:ext cx="0" cy="0"/>
          <a:chOff x="0" y="0"/>
          <a:chExt cx="0" cy="0"/>
        </a:xfrm>
      </p:grpSpPr>
      <p:pic>
        <p:nvPicPr>
          <p:cNvPr id="2050" name="Picture 2" descr="https://www.globalintegrationbootcamp.com/wp-content/uploads/2016/12/clou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88" y="-31130"/>
            <a:ext cx="12433300" cy="6994525"/>
          </a:xfrm>
          <a:prstGeom prst="rect">
            <a:avLst/>
          </a:prstGeom>
          <a:noFill/>
          <a:extLst>
            <a:ext uri="{909E8E84-426E-40DD-AFC4-6F175D3DCCD1}">
              <a14:hiddenFill xmlns:a14="http://schemas.microsoft.com/office/drawing/2010/main">
                <a:solidFill>
                  <a:srgbClr val="FFFFFF"/>
                </a:solidFill>
              </a14:hiddenFill>
            </a:ext>
          </a:extLst>
        </p:spPr>
      </p:pic>
      <p:pic>
        <p:nvPicPr>
          <p:cNvPr id="9" name="Logo" descr="logo"/>
          <p:cNvPicPr>
            <a:picLocks noChangeAspect="1" noChangeArrowheads="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02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436475" cy="630555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 name="Logo" descr="logo"/>
          <p:cNvPicPr>
            <a:picLocks noChangeAspect="1" noChangeArrowheads="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014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436475" cy="6305550"/>
          </a:xfrm>
          <a:prstGeom prst="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8C00"/>
              </a:solidFill>
            </a:endParaRPr>
          </a:p>
        </p:txBody>
      </p:sp>
      <p:sp>
        <p:nvSpPr>
          <p:cNvPr id="2" name="Title 1"/>
          <p:cNvSpPr>
            <a:spLocks noGrp="1"/>
          </p:cNvSpPr>
          <p:nvPr>
            <p:ph type="title" hasCustomPrompt="1"/>
          </p:nvPr>
        </p:nvSpPr>
        <p:spPr>
          <a:xfrm>
            <a:off x="274638" y="2849190"/>
            <a:ext cx="11887200" cy="1200329"/>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Video Title</a:t>
            </a:r>
          </a:p>
        </p:txBody>
      </p:sp>
      <p:sp>
        <p:nvSpPr>
          <p:cNvPr id="5" name="Rectangle 4"/>
          <p:cNvSpPr/>
          <p:nvPr/>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 name="Logo" descr="logo"/>
          <p:cNvPicPr>
            <a:picLocks noChangeAspect="1" noChangeArrowheads="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57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3720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sp>
        <p:nvSpPr>
          <p:cNvPr id="4" name="TextBox 3"/>
          <p:cNvSpPr txBox="1"/>
          <p:nvPr/>
        </p:nvSpPr>
        <p:spPr>
          <a:xfrm>
            <a:off x="9674621" y="6377582"/>
            <a:ext cx="2448272" cy="387798"/>
          </a:xfrm>
          <a:prstGeom prst="rect">
            <a:avLst/>
          </a:prstGeom>
          <a:noFill/>
        </p:spPr>
        <p:txBody>
          <a:bodyPr wrap="square" rtlCol="0">
            <a:spAutoFit/>
          </a:bodyPr>
          <a:lstStyle/>
          <a:p>
            <a:pPr algn="r">
              <a:lnSpc>
                <a:spcPct val="80000"/>
              </a:lnSpc>
            </a:pPr>
            <a:r>
              <a:rPr lang="en-US" sz="2400" dirty="0">
                <a:solidFill>
                  <a:schemeClr val="tx1"/>
                </a:solidFill>
                <a:latin typeface="+mj-lt"/>
              </a:rPr>
              <a:t>Microsoft</a:t>
            </a:r>
            <a:r>
              <a:rPr lang="en-US" sz="2400" dirty="0">
                <a:solidFill>
                  <a:schemeClr val="tx1"/>
                </a:solidFill>
              </a:rPr>
              <a:t> </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Ignite</a:t>
            </a:r>
            <a:endParaRPr lang="en-AU" sz="2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Title 1"/>
          <p:cNvSpPr>
            <a:spLocks noGrp="1"/>
          </p:cNvSpPr>
          <p:nvPr>
            <p:ph type="title"/>
          </p:nvPr>
        </p:nvSpPr>
        <p:spPr>
          <a:xfrm>
            <a:off x="274638" y="2849190"/>
            <a:ext cx="11887200" cy="1181862"/>
          </a:xfrm>
        </p:spPr>
        <p:txBody>
          <a:bodyPr/>
          <a:lstStyle>
            <a:lvl1pPr>
              <a:defRPr sz="7200"/>
            </a:lvl1pPr>
          </a:lstStyle>
          <a:p>
            <a:r>
              <a:rPr lang="en-US"/>
              <a:t>Click to edit Master title style</a:t>
            </a:r>
            <a:endParaRPr lang="en-US" dirty="0"/>
          </a:p>
        </p:txBody>
      </p:sp>
      <p:sp>
        <p:nvSpPr>
          <p:cNvPr id="11" name="Rectangle 10"/>
          <p:cNvSpPr/>
          <p:nvPr/>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048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02373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E9A05531-9278-45EE-A242-765AE1251042}" type="slidenum">
              <a:rPr lang="nl-NL" smtClean="0"/>
              <a:t>‹#›</a:t>
            </a:fld>
            <a:endParaRPr lang="nl-NL"/>
          </a:p>
        </p:txBody>
      </p:sp>
    </p:spTree>
    <p:extLst>
      <p:ext uri="{BB962C8B-B14F-4D97-AF65-F5344CB8AC3E}">
        <p14:creationId xmlns:p14="http://schemas.microsoft.com/office/powerpoint/2010/main" val="137964644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lle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10634" y="1448514"/>
            <a:ext cx="11756973" cy="4433143"/>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16" name="Tijdelijke aanduiding voor tekst 14"/>
          <p:cNvSpPr>
            <a:spLocks noGrp="1"/>
          </p:cNvSpPr>
          <p:nvPr>
            <p:ph type="body" sz="quarter" idx="13"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7" name="Rechthoek 16"/>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Alleen tekst</a:t>
            </a:r>
          </a:p>
        </p:txBody>
      </p:sp>
      <p:sp>
        <p:nvSpPr>
          <p:cNvPr id="18" name="Rechthoek 17"/>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algn="l"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19" name="Groep 18"/>
          <p:cNvGrpSpPr/>
          <p:nvPr userDrawn="1"/>
        </p:nvGrpSpPr>
        <p:grpSpPr>
          <a:xfrm>
            <a:off x="-1404114" y="517745"/>
            <a:ext cx="526989" cy="516610"/>
            <a:chOff x="-1085063" y="758027"/>
            <a:chExt cx="633800" cy="622540"/>
          </a:xfrm>
        </p:grpSpPr>
        <p:sp>
          <p:nvSpPr>
            <p:cNvPr id="20" name="Afgeronde rechthoek 19"/>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21" name="Groep 20"/>
            <p:cNvGrpSpPr/>
            <p:nvPr userDrawn="1"/>
          </p:nvGrpSpPr>
          <p:grpSpPr>
            <a:xfrm>
              <a:off x="-977739" y="864082"/>
              <a:ext cx="419168" cy="410429"/>
              <a:chOff x="6366933" y="309013"/>
              <a:chExt cx="1901295" cy="1861668"/>
            </a:xfrm>
            <a:solidFill>
              <a:srgbClr val="000000"/>
            </a:solidFill>
          </p:grpSpPr>
          <p:sp>
            <p:nvSpPr>
              <p:cNvPr id="22" name="Rechthoek 21"/>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3" name="Rechthoek 22"/>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9" name="Rechthoek 28"/>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0" name="Rechthoek 29"/>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1" name="Rechthoek 30"/>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2" name="Vrije vorm 31"/>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33" name="Groep 32"/>
          <p:cNvGrpSpPr/>
          <p:nvPr userDrawn="1"/>
        </p:nvGrpSpPr>
        <p:grpSpPr>
          <a:xfrm>
            <a:off x="-2114943" y="1296189"/>
            <a:ext cx="2114944" cy="1958881"/>
            <a:chOff x="-3092517" y="988213"/>
            <a:chExt cx="3260486" cy="3025842"/>
          </a:xfrm>
        </p:grpSpPr>
        <p:sp>
          <p:nvSpPr>
            <p:cNvPr id="34"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35" name="Ovaal 34"/>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6" name="Ovaal 35"/>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7" name="Ovaal 36"/>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8" name="Ovaal 37"/>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39" name="Ovaal 38"/>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40"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rgbClr val="642D91"/>
                </a:buClr>
                <a:buSzTx/>
                <a:buFont typeface="Arial"/>
                <a:buChar char="•"/>
                <a:tabLst/>
                <a:defRPr/>
              </a:pPr>
              <a:r>
                <a:rPr kumimoji="0" lang="nl-NL" sz="1224"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224" b="0" i="0" u="none" strike="noStrike" kern="1200" cap="none" spc="0" normalizeH="0" baseline="0" noProof="0" dirty="0">
                <a:ln>
                  <a:noFill/>
                </a:ln>
                <a:solidFill>
                  <a:srgbClr val="646464"/>
                </a:solidFill>
                <a:effectLst/>
                <a:uLnTx/>
                <a:uFillTx/>
                <a:latin typeface="+mn-lt"/>
                <a:ea typeface="+mn-ea"/>
                <a:cs typeface="+mn-cs"/>
              </a:endParaRPr>
            </a:p>
          </p:txBody>
        </p:sp>
        <p:sp>
          <p:nvSpPr>
            <p:cNvPr id="41"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rgbClr val="FFFF00"/>
                </a:buClr>
                <a:buSzTx/>
                <a:buFont typeface="Arial"/>
                <a:buChar char="•"/>
                <a:tabLst/>
                <a:defRPr/>
              </a:pPr>
              <a:r>
                <a:rPr kumimoji="0" lang="nl-NL" sz="1122" b="0" i="0" u="none" strike="noStrike" kern="1200" cap="none" spc="0" normalizeH="0" baseline="0" noProof="0" dirty="0">
                  <a:ln>
                    <a:noFill/>
                  </a:ln>
                  <a:solidFill>
                    <a:srgbClr val="646464"/>
                  </a:solidFill>
                  <a:effectLst/>
                  <a:uLnTx/>
                  <a:uFillTx/>
                  <a:latin typeface="+mn-lt"/>
                  <a:ea typeface="+mn-ea"/>
                  <a:cs typeface="+mn-cs"/>
                </a:rPr>
                <a:t>Sub-</a:t>
              </a:r>
              <a:r>
                <a:rPr kumimoji="0" lang="nl-NL" sz="1122"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122" b="0" i="0" u="none" strike="noStrike" kern="1200" cap="none" spc="0" normalizeH="0" baseline="0" noProof="0" dirty="0">
                <a:ln>
                  <a:noFill/>
                </a:ln>
                <a:solidFill>
                  <a:srgbClr val="646464"/>
                </a:solidFill>
                <a:effectLst/>
                <a:uLnTx/>
                <a:uFillTx/>
                <a:latin typeface="+mn-lt"/>
                <a:ea typeface="+mn-ea"/>
                <a:cs typeface="+mn-cs"/>
              </a:endParaRPr>
            </a:p>
          </p:txBody>
        </p:sp>
        <p:sp>
          <p:nvSpPr>
            <p:cNvPr id="42"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43"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44" name="Ovaal 43"/>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5"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46" name="Groep 45"/>
          <p:cNvGrpSpPr/>
          <p:nvPr userDrawn="1"/>
        </p:nvGrpSpPr>
        <p:grpSpPr>
          <a:xfrm>
            <a:off x="-2090708" y="517745"/>
            <a:ext cx="526989" cy="516610"/>
            <a:chOff x="-1845083" y="758027"/>
            <a:chExt cx="633800" cy="622540"/>
          </a:xfrm>
        </p:grpSpPr>
        <p:sp>
          <p:nvSpPr>
            <p:cNvPr id="47" name="Afgeronde rechthoek 46"/>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8" name="Groep 47"/>
            <p:cNvGrpSpPr/>
            <p:nvPr userDrawn="1"/>
          </p:nvGrpSpPr>
          <p:grpSpPr>
            <a:xfrm>
              <a:off x="-1737762" y="864082"/>
              <a:ext cx="419168" cy="410429"/>
              <a:chOff x="3708400" y="309013"/>
              <a:chExt cx="1901295" cy="1861668"/>
            </a:xfrm>
            <a:solidFill>
              <a:srgbClr val="000000"/>
            </a:solidFill>
          </p:grpSpPr>
          <p:sp>
            <p:nvSpPr>
              <p:cNvPr id="49" name="Rechthoek 48"/>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0" name="Rechthoek 49"/>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6" name="Rechthoek 55"/>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7" name="Rechthoek 56"/>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8" name="Rechthoek 57"/>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9" name="Vrije vorm 58"/>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60" name="Rechte verbindingslijn 59"/>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61" name="Rechte verbindingslijn 60"/>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62" name="Rechte verbindingslijn 61"/>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48550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kst &amp; Beeld (klein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10634" y="1448514"/>
            <a:ext cx="7686709" cy="4433143"/>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7" name="Tijdelijke aanduiding voor afbeelding 2"/>
          <p:cNvSpPr>
            <a:spLocks noGrp="1"/>
          </p:cNvSpPr>
          <p:nvPr>
            <p:ph type="pic" idx="13"/>
          </p:nvPr>
        </p:nvSpPr>
        <p:spPr>
          <a:xfrm>
            <a:off x="8409951" y="1417486"/>
            <a:ext cx="3703282" cy="4780026"/>
          </a:xfrm>
          <a:prstGeom prst="rect">
            <a:avLst/>
          </a:prstGeom>
        </p:spPr>
        <p:txBody>
          <a:bodyPr anchor="ctr">
            <a:normAutofit/>
          </a:bodyPr>
          <a:lstStyle>
            <a:lvl1pPr marL="0" indent="0" algn="ctr">
              <a:buNone/>
              <a:defRPr sz="142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nl-NL"/>
          </a:p>
        </p:txBody>
      </p:sp>
      <p:sp>
        <p:nvSpPr>
          <p:cNvPr id="13" name="Tijdelijke aanduiding voor tekst 14"/>
          <p:cNvSpPr>
            <a:spLocks noGrp="1"/>
          </p:cNvSpPr>
          <p:nvPr>
            <p:ph type="body" sz="quarter" idx="14"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7" name="Rechthoek 16"/>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Tekst &amp; Beeld (kleiner)</a:t>
            </a:r>
          </a:p>
        </p:txBody>
      </p:sp>
      <p:sp>
        <p:nvSpPr>
          <p:cNvPr id="63" name="Rechthoek 62"/>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64" name="Groep 63"/>
          <p:cNvGrpSpPr/>
          <p:nvPr userDrawn="1"/>
        </p:nvGrpSpPr>
        <p:grpSpPr>
          <a:xfrm>
            <a:off x="-1404114" y="517745"/>
            <a:ext cx="526989" cy="516610"/>
            <a:chOff x="-1085063" y="758027"/>
            <a:chExt cx="633800" cy="622540"/>
          </a:xfrm>
        </p:grpSpPr>
        <p:sp>
          <p:nvSpPr>
            <p:cNvPr id="65" name="Afgeronde rechthoek 64"/>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6" name="Groep 65"/>
            <p:cNvGrpSpPr/>
            <p:nvPr userDrawn="1"/>
          </p:nvGrpSpPr>
          <p:grpSpPr>
            <a:xfrm>
              <a:off x="-977739" y="864082"/>
              <a:ext cx="419168" cy="410429"/>
              <a:chOff x="6366933" y="309013"/>
              <a:chExt cx="1901295" cy="1861668"/>
            </a:xfrm>
            <a:solidFill>
              <a:srgbClr val="000000"/>
            </a:solidFill>
          </p:grpSpPr>
          <p:sp>
            <p:nvSpPr>
              <p:cNvPr id="67" name="Rechthoek 66"/>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8" name="Rechthoek 67"/>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7" name="Vrije vorm 76"/>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78" name="Groep 77"/>
          <p:cNvGrpSpPr/>
          <p:nvPr userDrawn="1"/>
        </p:nvGrpSpPr>
        <p:grpSpPr>
          <a:xfrm>
            <a:off x="-2114943" y="1296189"/>
            <a:ext cx="2114944" cy="1958881"/>
            <a:chOff x="-3092517" y="988213"/>
            <a:chExt cx="3260486" cy="3025842"/>
          </a:xfrm>
        </p:grpSpPr>
        <p:sp>
          <p:nvSpPr>
            <p:cNvPr id="79"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80" name="Ovaal 79"/>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1" name="Ovaal 80"/>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2" name="Ovaal 81"/>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3" name="Ovaal 82"/>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4" name="Ovaal 83"/>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5"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rgbClr val="642D91"/>
                </a:buClr>
                <a:buSzTx/>
                <a:buFont typeface="Arial"/>
                <a:buChar char="•"/>
                <a:tabLst/>
                <a:defRPr/>
              </a:pPr>
              <a:r>
                <a:rPr kumimoji="0" lang="nl-NL" sz="1224"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224" b="0" i="0" u="none" strike="noStrike" kern="1200" cap="none" spc="0" normalizeH="0" baseline="0" noProof="0" dirty="0">
                <a:ln>
                  <a:noFill/>
                </a:ln>
                <a:solidFill>
                  <a:srgbClr val="646464"/>
                </a:solidFill>
                <a:effectLst/>
                <a:uLnTx/>
                <a:uFillTx/>
                <a:latin typeface="+mn-lt"/>
                <a:ea typeface="+mn-ea"/>
                <a:cs typeface="+mn-cs"/>
              </a:endParaRPr>
            </a:p>
          </p:txBody>
        </p:sp>
        <p:sp>
          <p:nvSpPr>
            <p:cNvPr id="86"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rgbClr val="FFFF00"/>
                </a:buClr>
                <a:buSzTx/>
                <a:buFont typeface="Arial"/>
                <a:buChar char="•"/>
                <a:tabLst/>
                <a:defRPr/>
              </a:pPr>
              <a:r>
                <a:rPr kumimoji="0" lang="nl-NL" sz="1122" b="0" i="0" u="none" strike="noStrike" kern="1200" cap="none" spc="0" normalizeH="0" baseline="0" noProof="0" dirty="0">
                  <a:ln>
                    <a:noFill/>
                  </a:ln>
                  <a:solidFill>
                    <a:srgbClr val="646464"/>
                  </a:solidFill>
                  <a:effectLst/>
                  <a:uLnTx/>
                  <a:uFillTx/>
                  <a:latin typeface="+mn-lt"/>
                  <a:ea typeface="+mn-ea"/>
                  <a:cs typeface="+mn-cs"/>
                </a:rPr>
                <a:t>Sub-</a:t>
              </a:r>
              <a:r>
                <a:rPr kumimoji="0" lang="nl-NL" sz="1122"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122" b="0" i="0" u="none" strike="noStrike" kern="1200" cap="none" spc="0" normalizeH="0" baseline="0" noProof="0" dirty="0">
                <a:ln>
                  <a:noFill/>
                </a:ln>
                <a:solidFill>
                  <a:srgbClr val="646464"/>
                </a:solidFill>
                <a:effectLst/>
                <a:uLnTx/>
                <a:uFillTx/>
                <a:latin typeface="+mn-lt"/>
                <a:ea typeface="+mn-ea"/>
                <a:cs typeface="+mn-cs"/>
              </a:endParaRPr>
            </a:p>
          </p:txBody>
        </p:sp>
        <p:sp>
          <p:nvSpPr>
            <p:cNvPr id="87"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8"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89" name="Ovaal 88"/>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0"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1" name="Groep 90"/>
          <p:cNvGrpSpPr/>
          <p:nvPr userDrawn="1"/>
        </p:nvGrpSpPr>
        <p:grpSpPr>
          <a:xfrm>
            <a:off x="-2090708" y="517745"/>
            <a:ext cx="526989" cy="516610"/>
            <a:chOff x="-1845083" y="758027"/>
            <a:chExt cx="633800" cy="622540"/>
          </a:xfrm>
        </p:grpSpPr>
        <p:sp>
          <p:nvSpPr>
            <p:cNvPr id="92" name="Afgeronde rechthoek 91"/>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3" name="Groep 92"/>
            <p:cNvGrpSpPr/>
            <p:nvPr userDrawn="1"/>
          </p:nvGrpSpPr>
          <p:grpSpPr>
            <a:xfrm>
              <a:off x="-1737762" y="864082"/>
              <a:ext cx="419168" cy="410429"/>
              <a:chOff x="3708400" y="309013"/>
              <a:chExt cx="1901295" cy="1861668"/>
            </a:xfrm>
            <a:solidFill>
              <a:srgbClr val="000000"/>
            </a:solidFill>
          </p:grpSpPr>
          <p:sp>
            <p:nvSpPr>
              <p:cNvPr id="94" name="Rechthoek 93"/>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5" name="Rechthoek 94"/>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4" name="Vrije vorm 103"/>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105" name="Rechte verbindingslijn 104"/>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106" name="Rechte verbindingslijn 105"/>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107" name="Rechte verbindingslijn 106"/>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52368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kst &amp; Beeld (gelijk)">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7" name="Tijdelijke aanduiding voor afbeelding 2"/>
          <p:cNvSpPr>
            <a:spLocks noGrp="1"/>
          </p:cNvSpPr>
          <p:nvPr>
            <p:ph type="pic" idx="13"/>
          </p:nvPr>
        </p:nvSpPr>
        <p:spPr>
          <a:xfrm>
            <a:off x="6232908" y="1417486"/>
            <a:ext cx="5880325" cy="4780026"/>
          </a:xfrm>
          <a:prstGeom prst="rect">
            <a:avLst/>
          </a:prstGeom>
        </p:spPr>
        <p:txBody>
          <a:bodyPr anchor="ctr">
            <a:normAutofit/>
          </a:bodyPr>
          <a:lstStyle>
            <a:lvl1pPr marL="0" indent="0" algn="ctr">
              <a:buNone/>
              <a:defRPr sz="142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nl-NL"/>
          </a:p>
        </p:txBody>
      </p:sp>
      <p:sp>
        <p:nvSpPr>
          <p:cNvPr id="13" name="Tijdelijke aanduiding voor verticale tekst 2"/>
          <p:cNvSpPr>
            <a:spLocks noGrp="1"/>
          </p:cNvSpPr>
          <p:nvPr>
            <p:ph type="body" orient="vert" idx="1"/>
          </p:nvPr>
        </p:nvSpPr>
        <p:spPr>
          <a:xfrm>
            <a:off x="310633" y="1448514"/>
            <a:ext cx="5599391" cy="4433143"/>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Tijdelijke aanduiding voor tekst 14"/>
          <p:cNvSpPr>
            <a:spLocks noGrp="1"/>
          </p:cNvSpPr>
          <p:nvPr>
            <p:ph type="body" sz="quarter" idx="14"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8" name="Rechthoek 17"/>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Tekst &amp; Beeld (gelijk)</a:t>
            </a:r>
          </a:p>
        </p:txBody>
      </p:sp>
      <p:sp>
        <p:nvSpPr>
          <p:cNvPr id="64" name="Rechthoek 63"/>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65" name="Groep 64"/>
          <p:cNvGrpSpPr/>
          <p:nvPr userDrawn="1"/>
        </p:nvGrpSpPr>
        <p:grpSpPr>
          <a:xfrm>
            <a:off x="-1404114" y="517745"/>
            <a:ext cx="526989" cy="516610"/>
            <a:chOff x="-1085063" y="758027"/>
            <a:chExt cx="633800" cy="622540"/>
          </a:xfrm>
        </p:grpSpPr>
        <p:sp>
          <p:nvSpPr>
            <p:cNvPr id="66" name="Afgeronde rechthoek 65"/>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7" name="Groep 66"/>
            <p:cNvGrpSpPr/>
            <p:nvPr userDrawn="1"/>
          </p:nvGrpSpPr>
          <p:grpSpPr>
            <a:xfrm>
              <a:off x="-977739" y="864082"/>
              <a:ext cx="419168" cy="410429"/>
              <a:chOff x="6366933" y="309013"/>
              <a:chExt cx="1901295" cy="1861668"/>
            </a:xfrm>
            <a:solidFill>
              <a:srgbClr val="000000"/>
            </a:solidFill>
          </p:grpSpPr>
          <p:sp>
            <p:nvSpPr>
              <p:cNvPr id="68" name="Rechthoek 67"/>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7" name="Rechthoek 76"/>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8" name="Vrije vorm 77"/>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79" name="Groep 78"/>
          <p:cNvGrpSpPr/>
          <p:nvPr userDrawn="1"/>
        </p:nvGrpSpPr>
        <p:grpSpPr>
          <a:xfrm>
            <a:off x="-2114943" y="1296189"/>
            <a:ext cx="2114944" cy="1958881"/>
            <a:chOff x="-3092517" y="988213"/>
            <a:chExt cx="3260486" cy="3025842"/>
          </a:xfrm>
        </p:grpSpPr>
        <p:sp>
          <p:nvSpPr>
            <p:cNvPr id="80"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81" name="Ovaal 80"/>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2" name="Ovaal 81"/>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3" name="Ovaal 82"/>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4" name="Ovaal 83"/>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5" name="Ovaal 84"/>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6"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rgbClr val="642D91"/>
                </a:buClr>
                <a:buSzTx/>
                <a:buFont typeface="Arial"/>
                <a:buChar char="•"/>
                <a:tabLst/>
                <a:defRPr/>
              </a:pPr>
              <a:r>
                <a:rPr kumimoji="0" lang="nl-NL" sz="1224"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224" b="0" i="0" u="none" strike="noStrike" kern="1200" cap="none" spc="0" normalizeH="0" baseline="0" noProof="0" dirty="0">
                <a:ln>
                  <a:noFill/>
                </a:ln>
                <a:solidFill>
                  <a:srgbClr val="646464"/>
                </a:solidFill>
                <a:effectLst/>
                <a:uLnTx/>
                <a:uFillTx/>
                <a:latin typeface="+mn-lt"/>
                <a:ea typeface="+mn-ea"/>
                <a:cs typeface="+mn-cs"/>
              </a:endParaRPr>
            </a:p>
          </p:txBody>
        </p:sp>
        <p:sp>
          <p:nvSpPr>
            <p:cNvPr id="87"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rgbClr val="FFFF00"/>
                </a:buClr>
                <a:buSzTx/>
                <a:buFont typeface="Arial"/>
                <a:buChar char="•"/>
                <a:tabLst/>
                <a:defRPr/>
              </a:pPr>
              <a:r>
                <a:rPr kumimoji="0" lang="nl-NL" sz="1122" b="0" i="0" u="none" strike="noStrike" kern="1200" cap="none" spc="0" normalizeH="0" baseline="0" noProof="0" dirty="0">
                  <a:ln>
                    <a:noFill/>
                  </a:ln>
                  <a:solidFill>
                    <a:srgbClr val="646464"/>
                  </a:solidFill>
                  <a:effectLst/>
                  <a:uLnTx/>
                  <a:uFillTx/>
                  <a:latin typeface="+mn-lt"/>
                  <a:ea typeface="+mn-ea"/>
                  <a:cs typeface="+mn-cs"/>
                </a:rPr>
                <a:t>Sub-</a:t>
              </a:r>
              <a:r>
                <a:rPr kumimoji="0" lang="nl-NL" sz="1122"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122" b="0" i="0" u="none" strike="noStrike" kern="1200" cap="none" spc="0" normalizeH="0" baseline="0" noProof="0" dirty="0">
                <a:ln>
                  <a:noFill/>
                </a:ln>
                <a:solidFill>
                  <a:srgbClr val="646464"/>
                </a:solidFill>
                <a:effectLst/>
                <a:uLnTx/>
                <a:uFillTx/>
                <a:latin typeface="+mn-lt"/>
                <a:ea typeface="+mn-ea"/>
                <a:cs typeface="+mn-cs"/>
              </a:endParaRPr>
            </a:p>
          </p:txBody>
        </p:sp>
        <p:sp>
          <p:nvSpPr>
            <p:cNvPr id="88"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9"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90" name="Ovaal 89"/>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1"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2" name="Groep 91"/>
          <p:cNvGrpSpPr/>
          <p:nvPr userDrawn="1"/>
        </p:nvGrpSpPr>
        <p:grpSpPr>
          <a:xfrm>
            <a:off x="-2090708" y="517745"/>
            <a:ext cx="526989" cy="516610"/>
            <a:chOff x="-1845083" y="758027"/>
            <a:chExt cx="633800" cy="622540"/>
          </a:xfrm>
        </p:grpSpPr>
        <p:sp>
          <p:nvSpPr>
            <p:cNvPr id="93" name="Afgeronde rechthoek 92"/>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4" name="Groep 93"/>
            <p:cNvGrpSpPr/>
            <p:nvPr userDrawn="1"/>
          </p:nvGrpSpPr>
          <p:grpSpPr>
            <a:xfrm>
              <a:off x="-1737762" y="864082"/>
              <a:ext cx="419168" cy="410429"/>
              <a:chOff x="3708400" y="309013"/>
              <a:chExt cx="1901295" cy="1861668"/>
            </a:xfrm>
            <a:solidFill>
              <a:srgbClr val="000000"/>
            </a:solidFill>
          </p:grpSpPr>
          <p:sp>
            <p:nvSpPr>
              <p:cNvPr id="95" name="Rechthoek 94"/>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4" name="Rechthoek 103"/>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5" name="Vrije vorm 104"/>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106" name="Rechte verbindingslijn 105"/>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107" name="Rechte verbindingslijn 106"/>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108" name="Rechte verbindingslijn 107"/>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248647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kst &amp; Beeld (gr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10633" y="1448514"/>
            <a:ext cx="3407241" cy="4433143"/>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7" name="Tijdelijke aanduiding voor afbeelding 2"/>
          <p:cNvSpPr>
            <a:spLocks noGrp="1"/>
          </p:cNvSpPr>
          <p:nvPr>
            <p:ph type="pic" idx="13"/>
          </p:nvPr>
        </p:nvSpPr>
        <p:spPr>
          <a:xfrm>
            <a:off x="4058969" y="1417486"/>
            <a:ext cx="8054264" cy="4780026"/>
          </a:xfrm>
          <a:prstGeom prst="rect">
            <a:avLst/>
          </a:prstGeom>
        </p:spPr>
        <p:txBody>
          <a:bodyPr anchor="ctr">
            <a:normAutofit/>
          </a:bodyPr>
          <a:lstStyle>
            <a:lvl1pPr marL="0" indent="0" algn="ctr">
              <a:buNone/>
              <a:defRPr sz="142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nl-NL"/>
          </a:p>
        </p:txBody>
      </p:sp>
      <p:sp>
        <p:nvSpPr>
          <p:cNvPr id="16" name="Tijdelijke aanduiding voor tekst 14"/>
          <p:cNvSpPr>
            <a:spLocks noGrp="1"/>
          </p:cNvSpPr>
          <p:nvPr>
            <p:ph type="body" sz="quarter" idx="14"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20" name="Rechthoek 19"/>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Tekst &amp; Beeld (groter)</a:t>
            </a:r>
          </a:p>
        </p:txBody>
      </p:sp>
      <p:sp>
        <p:nvSpPr>
          <p:cNvPr id="66" name="Rechthoek 65"/>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67" name="Groep 66"/>
          <p:cNvGrpSpPr/>
          <p:nvPr userDrawn="1"/>
        </p:nvGrpSpPr>
        <p:grpSpPr>
          <a:xfrm>
            <a:off x="-1404114" y="517745"/>
            <a:ext cx="526989" cy="516610"/>
            <a:chOff x="-1085063" y="758027"/>
            <a:chExt cx="633800" cy="622540"/>
          </a:xfrm>
        </p:grpSpPr>
        <p:sp>
          <p:nvSpPr>
            <p:cNvPr id="68" name="Afgeronde rechthoek 67"/>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9" name="Groep 68"/>
            <p:cNvGrpSpPr/>
            <p:nvPr userDrawn="1"/>
          </p:nvGrpSpPr>
          <p:grpSpPr>
            <a:xfrm>
              <a:off x="-977739" y="864082"/>
              <a:ext cx="419168" cy="410429"/>
              <a:chOff x="6366933" y="309013"/>
              <a:chExt cx="1901295" cy="1861668"/>
            </a:xfrm>
            <a:solidFill>
              <a:srgbClr val="000000"/>
            </a:solidFill>
          </p:grpSpPr>
          <p:sp>
            <p:nvSpPr>
              <p:cNvPr id="70" name="Rechthoek 69"/>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7" name="Rechthoek 76"/>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8" name="Rechthoek 77"/>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9" name="Rechthoek 78"/>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80" name="Vrije vorm 79"/>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81" name="Groep 80"/>
          <p:cNvGrpSpPr/>
          <p:nvPr userDrawn="1"/>
        </p:nvGrpSpPr>
        <p:grpSpPr>
          <a:xfrm>
            <a:off x="-2114943" y="1296189"/>
            <a:ext cx="2114944" cy="1958881"/>
            <a:chOff x="-3092517" y="988213"/>
            <a:chExt cx="3260486" cy="3025842"/>
          </a:xfrm>
        </p:grpSpPr>
        <p:sp>
          <p:nvSpPr>
            <p:cNvPr id="82"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83" name="Ovaal 82"/>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4" name="Ovaal 83"/>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5" name="Ovaal 84"/>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6" name="Ovaal 85"/>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7" name="Ovaal 86"/>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8"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rgbClr val="642D91"/>
                </a:buClr>
                <a:buSzTx/>
                <a:buFont typeface="Arial"/>
                <a:buChar char="•"/>
                <a:tabLst/>
                <a:defRPr/>
              </a:pPr>
              <a:r>
                <a:rPr kumimoji="0" lang="nl-NL" sz="1224"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224" b="0" i="0" u="none" strike="noStrike" kern="1200" cap="none" spc="0" normalizeH="0" baseline="0" noProof="0" dirty="0">
                <a:ln>
                  <a:noFill/>
                </a:ln>
                <a:solidFill>
                  <a:srgbClr val="646464"/>
                </a:solidFill>
                <a:effectLst/>
                <a:uLnTx/>
                <a:uFillTx/>
                <a:latin typeface="+mn-lt"/>
                <a:ea typeface="+mn-ea"/>
                <a:cs typeface="+mn-cs"/>
              </a:endParaRPr>
            </a:p>
          </p:txBody>
        </p:sp>
        <p:sp>
          <p:nvSpPr>
            <p:cNvPr id="89"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rgbClr val="FFFF00"/>
                </a:buClr>
                <a:buSzTx/>
                <a:buFont typeface="Arial"/>
                <a:buChar char="•"/>
                <a:tabLst/>
                <a:defRPr/>
              </a:pPr>
              <a:r>
                <a:rPr kumimoji="0" lang="nl-NL" sz="1122" b="0" i="0" u="none" strike="noStrike" kern="1200" cap="none" spc="0" normalizeH="0" baseline="0" noProof="0" dirty="0">
                  <a:ln>
                    <a:noFill/>
                  </a:ln>
                  <a:solidFill>
                    <a:srgbClr val="646464"/>
                  </a:solidFill>
                  <a:effectLst/>
                  <a:uLnTx/>
                  <a:uFillTx/>
                  <a:latin typeface="+mn-lt"/>
                  <a:ea typeface="+mn-ea"/>
                  <a:cs typeface="+mn-cs"/>
                </a:rPr>
                <a:t>Sub-</a:t>
              </a:r>
              <a:r>
                <a:rPr kumimoji="0" lang="nl-NL" sz="1122"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122" b="0" i="0" u="none" strike="noStrike" kern="1200" cap="none" spc="0" normalizeH="0" baseline="0" noProof="0" dirty="0">
                <a:ln>
                  <a:noFill/>
                </a:ln>
                <a:solidFill>
                  <a:srgbClr val="646464"/>
                </a:solidFill>
                <a:effectLst/>
                <a:uLnTx/>
                <a:uFillTx/>
                <a:latin typeface="+mn-lt"/>
                <a:ea typeface="+mn-ea"/>
                <a:cs typeface="+mn-cs"/>
              </a:endParaRPr>
            </a:p>
          </p:txBody>
        </p:sp>
        <p:sp>
          <p:nvSpPr>
            <p:cNvPr id="90"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91"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92" name="Ovaal 91"/>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3"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4" name="Groep 93"/>
          <p:cNvGrpSpPr/>
          <p:nvPr userDrawn="1"/>
        </p:nvGrpSpPr>
        <p:grpSpPr>
          <a:xfrm>
            <a:off x="-2090708" y="517745"/>
            <a:ext cx="526989" cy="516610"/>
            <a:chOff x="-1845083" y="758027"/>
            <a:chExt cx="633800" cy="622540"/>
          </a:xfrm>
        </p:grpSpPr>
        <p:sp>
          <p:nvSpPr>
            <p:cNvPr id="95" name="Afgeronde rechthoek 94"/>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6" name="Groep 95"/>
            <p:cNvGrpSpPr/>
            <p:nvPr userDrawn="1"/>
          </p:nvGrpSpPr>
          <p:grpSpPr>
            <a:xfrm>
              <a:off x="-1737762" y="864082"/>
              <a:ext cx="419168" cy="410429"/>
              <a:chOff x="3708400" y="309013"/>
              <a:chExt cx="1901295" cy="1861668"/>
            </a:xfrm>
            <a:solidFill>
              <a:srgbClr val="000000"/>
            </a:solidFill>
          </p:grpSpPr>
          <p:sp>
            <p:nvSpPr>
              <p:cNvPr id="97" name="Rechthoek 96"/>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4" name="Rechthoek 103"/>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5" name="Rechthoek 104"/>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6" name="Rechthoek 105"/>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7" name="Vrije vorm 106"/>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108" name="Rechte verbindingslijn 107"/>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109" name="Rechte verbindingslijn 108"/>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110" name="Rechte verbindingslijn 109"/>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75637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eeld (volledig) met sub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7" name="Tijdelijke aanduiding voor afbeelding 2"/>
          <p:cNvSpPr>
            <a:spLocks noGrp="1"/>
          </p:cNvSpPr>
          <p:nvPr>
            <p:ph type="pic" idx="13"/>
          </p:nvPr>
        </p:nvSpPr>
        <p:spPr>
          <a:xfrm>
            <a:off x="323241" y="1417486"/>
            <a:ext cx="11789992" cy="4780026"/>
          </a:xfrm>
          <a:prstGeom prst="rect">
            <a:avLst/>
          </a:prstGeom>
        </p:spPr>
        <p:txBody>
          <a:bodyPr anchor="ctr">
            <a:normAutofit/>
          </a:bodyPr>
          <a:lstStyle>
            <a:lvl1pPr marL="0" indent="0" algn="ctr">
              <a:buNone/>
              <a:defRPr sz="142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nl-NL"/>
          </a:p>
        </p:txBody>
      </p:sp>
      <p:sp>
        <p:nvSpPr>
          <p:cNvPr id="3" name="Tijdelijke aanduiding voor verticale tekst 2"/>
          <p:cNvSpPr>
            <a:spLocks noGrp="1"/>
          </p:cNvSpPr>
          <p:nvPr>
            <p:ph type="body" orient="vert" idx="1"/>
          </p:nvPr>
        </p:nvSpPr>
        <p:spPr>
          <a:xfrm>
            <a:off x="310634" y="1448514"/>
            <a:ext cx="11767840" cy="744097"/>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Tijdelijke aanduiding voor tekst 14"/>
          <p:cNvSpPr>
            <a:spLocks noGrp="1"/>
          </p:cNvSpPr>
          <p:nvPr>
            <p:ph type="body" sz="quarter" idx="14"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8" name="Rechthoek 17"/>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Beeld (volledig) met subtitel</a:t>
            </a:r>
          </a:p>
        </p:txBody>
      </p:sp>
      <p:sp>
        <p:nvSpPr>
          <p:cNvPr id="19" name="Rechthoek 18"/>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20" name="Groep 19"/>
          <p:cNvGrpSpPr/>
          <p:nvPr userDrawn="1"/>
        </p:nvGrpSpPr>
        <p:grpSpPr>
          <a:xfrm>
            <a:off x="-1404114" y="517745"/>
            <a:ext cx="526989" cy="516610"/>
            <a:chOff x="-1085063" y="758027"/>
            <a:chExt cx="633800" cy="622540"/>
          </a:xfrm>
        </p:grpSpPr>
        <p:sp>
          <p:nvSpPr>
            <p:cNvPr id="21" name="Afgeronde rechthoek 20"/>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22" name="Groep 21"/>
            <p:cNvGrpSpPr/>
            <p:nvPr userDrawn="1"/>
          </p:nvGrpSpPr>
          <p:grpSpPr>
            <a:xfrm>
              <a:off x="-977739" y="864082"/>
              <a:ext cx="419168" cy="410429"/>
              <a:chOff x="6366933" y="309013"/>
              <a:chExt cx="1901295" cy="1861668"/>
            </a:xfrm>
            <a:solidFill>
              <a:srgbClr val="000000"/>
            </a:solidFill>
          </p:grpSpPr>
          <p:sp>
            <p:nvSpPr>
              <p:cNvPr id="23" name="Rechthoek 22"/>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9" name="Rechthoek 28"/>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0" name="Rechthoek 29"/>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1" name="Rechthoek 30"/>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2" name="Rechthoek 31"/>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3" name="Vrije vorm 32"/>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34" name="Groep 33"/>
          <p:cNvGrpSpPr/>
          <p:nvPr userDrawn="1"/>
        </p:nvGrpSpPr>
        <p:grpSpPr>
          <a:xfrm>
            <a:off x="-2114943" y="1296189"/>
            <a:ext cx="2114944" cy="1958881"/>
            <a:chOff x="-3092517" y="988213"/>
            <a:chExt cx="3260486" cy="3025842"/>
          </a:xfrm>
        </p:grpSpPr>
        <p:sp>
          <p:nvSpPr>
            <p:cNvPr id="35"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36" name="Ovaal 35"/>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7" name="Ovaal 36"/>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8" name="Ovaal 37"/>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9" name="Ovaal 38"/>
            <p:cNvSpPr/>
            <p:nvPr userDrawn="1"/>
          </p:nvSpPr>
          <p:spPr>
            <a:xfrm>
              <a:off x="-3092517" y="257698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40" name="Ovaal 39"/>
            <p:cNvSpPr/>
            <p:nvPr userDrawn="1"/>
          </p:nvSpPr>
          <p:spPr>
            <a:xfrm>
              <a:off x="-3092517" y="310657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41"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chemeClr val="bg2"/>
                </a:buClr>
                <a:buSzTx/>
                <a:buFont typeface="Arial"/>
                <a:buChar char="•"/>
                <a:tabLst/>
                <a:defRPr/>
              </a:pPr>
              <a:r>
                <a:rPr kumimoji="0" lang="nl-NL" sz="1224" b="0" i="0" u="none" strike="noStrike" kern="1200" cap="none" spc="0" normalizeH="0" baseline="0" noProof="0" dirty="0" err="1">
                  <a:ln>
                    <a:noFill/>
                  </a:ln>
                  <a:solidFill>
                    <a:schemeClr val="bg2"/>
                  </a:solidFill>
                  <a:effectLst/>
                  <a:uLnTx/>
                  <a:uFillTx/>
                  <a:latin typeface="+mn-lt"/>
                  <a:ea typeface="+mn-ea"/>
                  <a:cs typeface="+mn-cs"/>
                </a:rPr>
                <a:t>Bullet</a:t>
              </a:r>
              <a:endParaRPr kumimoji="0" lang="nl-NL" sz="1224" b="0" i="0" u="none" strike="noStrike" kern="1200" cap="none" spc="0" normalizeH="0" baseline="0" noProof="0" dirty="0">
                <a:ln>
                  <a:noFill/>
                </a:ln>
                <a:solidFill>
                  <a:schemeClr val="bg2"/>
                </a:solidFill>
                <a:effectLst/>
                <a:uLnTx/>
                <a:uFillTx/>
                <a:latin typeface="+mn-lt"/>
                <a:ea typeface="+mn-ea"/>
                <a:cs typeface="+mn-cs"/>
              </a:endParaRPr>
            </a:p>
          </p:txBody>
        </p:sp>
        <p:sp>
          <p:nvSpPr>
            <p:cNvPr id="42"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chemeClr val="bg2"/>
                </a:buClr>
                <a:buSzTx/>
                <a:buFont typeface="Arial"/>
                <a:buChar char="•"/>
                <a:tabLst/>
                <a:defRPr/>
              </a:pPr>
              <a:r>
                <a:rPr kumimoji="0" lang="nl-NL" sz="1122" b="0" i="0" u="none" strike="noStrike" kern="1200" cap="none" spc="0" normalizeH="0" baseline="0" noProof="0" dirty="0">
                  <a:ln>
                    <a:noFill/>
                  </a:ln>
                  <a:solidFill>
                    <a:schemeClr val="bg2"/>
                  </a:solidFill>
                  <a:effectLst/>
                  <a:uLnTx/>
                  <a:uFillTx/>
                  <a:latin typeface="+mn-lt"/>
                  <a:ea typeface="+mn-ea"/>
                  <a:cs typeface="+mn-cs"/>
                </a:rPr>
                <a:t>Sub-</a:t>
              </a:r>
              <a:r>
                <a:rPr kumimoji="0" lang="nl-NL" sz="1122" b="0" i="0" u="none" strike="noStrike" kern="1200" cap="none" spc="0" normalizeH="0" baseline="0" noProof="0" dirty="0" err="1">
                  <a:ln>
                    <a:noFill/>
                  </a:ln>
                  <a:solidFill>
                    <a:schemeClr val="bg2"/>
                  </a:solidFill>
                  <a:effectLst/>
                  <a:uLnTx/>
                  <a:uFillTx/>
                  <a:latin typeface="+mn-lt"/>
                  <a:ea typeface="+mn-ea"/>
                  <a:cs typeface="+mn-cs"/>
                </a:rPr>
                <a:t>Bullet</a:t>
              </a:r>
              <a:endParaRPr kumimoji="0" lang="nl-NL" sz="1122" b="0" i="0" u="none" strike="noStrike" kern="1200" cap="none" spc="0" normalizeH="0" baseline="0" noProof="0" dirty="0">
                <a:ln>
                  <a:noFill/>
                </a:ln>
                <a:solidFill>
                  <a:schemeClr val="bg2"/>
                </a:solidFill>
                <a:effectLst/>
                <a:uLnTx/>
                <a:uFillTx/>
                <a:latin typeface="+mn-lt"/>
                <a:ea typeface="+mn-ea"/>
                <a:cs typeface="+mn-cs"/>
              </a:endParaRPr>
            </a:p>
          </p:txBody>
        </p:sp>
        <p:sp>
          <p:nvSpPr>
            <p:cNvPr id="43"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Subtitel</a:t>
              </a:r>
            </a:p>
          </p:txBody>
        </p:sp>
        <p:sp>
          <p:nvSpPr>
            <p:cNvPr id="44"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prstClr val="white">
                      <a:lumMod val="95000"/>
                    </a:prstClr>
                  </a:solidFill>
                  <a:effectLst/>
                  <a:uLnTx/>
                  <a:uFillTx/>
                  <a:latin typeface="+mn-lt"/>
                  <a:ea typeface="+mn-ea"/>
                  <a:cs typeface="+mn-cs"/>
                </a:rPr>
                <a:t>Kleurtitel A</a:t>
              </a:r>
            </a:p>
          </p:txBody>
        </p:sp>
        <p:sp>
          <p:nvSpPr>
            <p:cNvPr id="45" name="Ovaal 44"/>
            <p:cNvSpPr/>
            <p:nvPr userDrawn="1"/>
          </p:nvSpPr>
          <p:spPr>
            <a:xfrm>
              <a:off x="-3092517" y="363616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6"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rgbClr val="642D91"/>
                  </a:solidFill>
                  <a:effectLst/>
                  <a:uLnTx/>
                  <a:uFillTx/>
                  <a:latin typeface="+mn-lt"/>
                  <a:ea typeface="+mn-ea"/>
                  <a:cs typeface="+mn-cs"/>
                </a:rPr>
                <a:t>Kleurtitel B</a:t>
              </a:r>
            </a:p>
          </p:txBody>
        </p:sp>
      </p:grpSp>
      <p:grpSp>
        <p:nvGrpSpPr>
          <p:cNvPr id="47" name="Groep 46"/>
          <p:cNvGrpSpPr/>
          <p:nvPr userDrawn="1"/>
        </p:nvGrpSpPr>
        <p:grpSpPr>
          <a:xfrm>
            <a:off x="-2090708" y="517745"/>
            <a:ext cx="526989" cy="516610"/>
            <a:chOff x="-1845083" y="758027"/>
            <a:chExt cx="633800" cy="622540"/>
          </a:xfrm>
        </p:grpSpPr>
        <p:sp>
          <p:nvSpPr>
            <p:cNvPr id="48" name="Afgeronde rechthoek 47"/>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9" name="Groep 48"/>
            <p:cNvGrpSpPr/>
            <p:nvPr userDrawn="1"/>
          </p:nvGrpSpPr>
          <p:grpSpPr>
            <a:xfrm>
              <a:off x="-1737762" y="864082"/>
              <a:ext cx="419168" cy="410429"/>
              <a:chOff x="3708400" y="309013"/>
              <a:chExt cx="1901295" cy="1861668"/>
            </a:xfrm>
            <a:solidFill>
              <a:srgbClr val="000000"/>
            </a:solidFill>
          </p:grpSpPr>
          <p:sp>
            <p:nvSpPr>
              <p:cNvPr id="50" name="Rechthoek 49"/>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6" name="Rechthoek 55"/>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7" name="Rechthoek 56"/>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8" name="Rechthoek 57"/>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9" name="Rechthoek 58"/>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0" name="Vrije vorm 59"/>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61" name="Rechte verbindingslijn 60"/>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62" name="Rechte verbindingslijn 61"/>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63" name="Rechte verbindingslijn 62"/>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11053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kst &amp; Grafiek (gelijk)">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13" name="Tijdelijke aanduiding voor verticale tekst 2"/>
          <p:cNvSpPr>
            <a:spLocks noGrp="1"/>
          </p:cNvSpPr>
          <p:nvPr>
            <p:ph type="body" orient="vert" idx="1"/>
          </p:nvPr>
        </p:nvSpPr>
        <p:spPr>
          <a:xfrm>
            <a:off x="310633" y="1448514"/>
            <a:ext cx="5599391" cy="4433143"/>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Tijdelijke aanduiding voor tekst 14"/>
          <p:cNvSpPr>
            <a:spLocks noGrp="1"/>
          </p:cNvSpPr>
          <p:nvPr>
            <p:ph type="body" sz="quarter" idx="14"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8" name="Tijdelijke aanduiding voor grafiek 7"/>
          <p:cNvSpPr>
            <a:spLocks noGrp="1"/>
          </p:cNvSpPr>
          <p:nvPr>
            <p:ph type="chart" sz="quarter" idx="15"/>
          </p:nvPr>
        </p:nvSpPr>
        <p:spPr>
          <a:xfrm>
            <a:off x="6232908" y="1448514"/>
            <a:ext cx="5880324" cy="4424902"/>
          </a:xfrm>
        </p:spPr>
        <p:txBody>
          <a:bodyPr anchor="ctr"/>
          <a:lstStyle>
            <a:lvl1pPr algn="ctr">
              <a:defRPr/>
            </a:lvl1pPr>
          </a:lstStyle>
          <a:p>
            <a:r>
              <a:rPr lang="en-US"/>
              <a:t>Click icon to add chart</a:t>
            </a:r>
            <a:endParaRPr lang="nl-NL"/>
          </a:p>
        </p:txBody>
      </p:sp>
      <p:sp>
        <p:nvSpPr>
          <p:cNvPr id="9" name="Rechthoek 8"/>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Tekst &amp; Grafiek (gelijk)</a:t>
            </a:r>
          </a:p>
        </p:txBody>
      </p:sp>
      <p:sp>
        <p:nvSpPr>
          <p:cNvPr id="57" name="Rechthoek 56"/>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58" name="Groep 57"/>
          <p:cNvGrpSpPr/>
          <p:nvPr userDrawn="1"/>
        </p:nvGrpSpPr>
        <p:grpSpPr>
          <a:xfrm>
            <a:off x="-1404114" y="517745"/>
            <a:ext cx="526989" cy="516610"/>
            <a:chOff x="-1085063" y="758027"/>
            <a:chExt cx="633800" cy="622540"/>
          </a:xfrm>
        </p:grpSpPr>
        <p:sp>
          <p:nvSpPr>
            <p:cNvPr id="59" name="Afgeronde rechthoek 58"/>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0" name="Groep 59"/>
            <p:cNvGrpSpPr/>
            <p:nvPr userDrawn="1"/>
          </p:nvGrpSpPr>
          <p:grpSpPr>
            <a:xfrm>
              <a:off x="-977739" y="864082"/>
              <a:ext cx="419168" cy="410429"/>
              <a:chOff x="6366933" y="309013"/>
              <a:chExt cx="1901295" cy="1861668"/>
            </a:xfrm>
            <a:solidFill>
              <a:srgbClr val="000000"/>
            </a:solidFill>
          </p:grpSpPr>
          <p:sp>
            <p:nvSpPr>
              <p:cNvPr id="61" name="Rechthoek 60"/>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2" name="Rechthoek 61"/>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3" name="Rechthoek 62"/>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4" name="Rechthoek 63"/>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5" name="Rechthoek 64"/>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6" name="Rechthoek 65"/>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7" name="Rechthoek 66"/>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8" name="Rechthoek 67"/>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1" name="Vrije vorm 70"/>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72" name="Groep 71"/>
          <p:cNvGrpSpPr/>
          <p:nvPr userDrawn="1"/>
        </p:nvGrpSpPr>
        <p:grpSpPr>
          <a:xfrm>
            <a:off x="-2114943" y="1296189"/>
            <a:ext cx="2114944" cy="1958881"/>
            <a:chOff x="-3092517" y="988213"/>
            <a:chExt cx="3260486" cy="3025842"/>
          </a:xfrm>
        </p:grpSpPr>
        <p:sp>
          <p:nvSpPr>
            <p:cNvPr id="73"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74" name="Ovaal 73"/>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75" name="Ovaal 74"/>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76" name="Ovaal 75"/>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77" name="Ovaal 76"/>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78" name="Ovaal 77"/>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79"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rgbClr val="642D91"/>
                </a:buClr>
                <a:buSzTx/>
                <a:buFont typeface="Arial"/>
                <a:buChar char="•"/>
                <a:tabLst/>
                <a:defRPr/>
              </a:pPr>
              <a:r>
                <a:rPr kumimoji="0" lang="nl-NL" sz="1224"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224" b="0" i="0" u="none" strike="noStrike" kern="1200" cap="none" spc="0" normalizeH="0" baseline="0" noProof="0" dirty="0">
                <a:ln>
                  <a:noFill/>
                </a:ln>
                <a:solidFill>
                  <a:srgbClr val="646464"/>
                </a:solidFill>
                <a:effectLst/>
                <a:uLnTx/>
                <a:uFillTx/>
                <a:latin typeface="+mn-lt"/>
                <a:ea typeface="+mn-ea"/>
                <a:cs typeface="+mn-cs"/>
              </a:endParaRPr>
            </a:p>
          </p:txBody>
        </p:sp>
        <p:sp>
          <p:nvSpPr>
            <p:cNvPr id="80"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rgbClr val="FFFF00"/>
                </a:buClr>
                <a:buSzTx/>
                <a:buFont typeface="Arial"/>
                <a:buChar char="•"/>
                <a:tabLst/>
                <a:defRPr/>
              </a:pPr>
              <a:r>
                <a:rPr kumimoji="0" lang="nl-NL" sz="1122" b="0" i="0" u="none" strike="noStrike" kern="1200" cap="none" spc="0" normalizeH="0" baseline="0" noProof="0" dirty="0">
                  <a:ln>
                    <a:noFill/>
                  </a:ln>
                  <a:solidFill>
                    <a:srgbClr val="646464"/>
                  </a:solidFill>
                  <a:effectLst/>
                  <a:uLnTx/>
                  <a:uFillTx/>
                  <a:latin typeface="+mn-lt"/>
                  <a:ea typeface="+mn-ea"/>
                  <a:cs typeface="+mn-cs"/>
                </a:rPr>
                <a:t>Sub-</a:t>
              </a:r>
              <a:r>
                <a:rPr kumimoji="0" lang="nl-NL" sz="1122"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122" b="0" i="0" u="none" strike="noStrike" kern="1200" cap="none" spc="0" normalizeH="0" baseline="0" noProof="0" dirty="0">
                <a:ln>
                  <a:noFill/>
                </a:ln>
                <a:solidFill>
                  <a:srgbClr val="646464"/>
                </a:solidFill>
                <a:effectLst/>
                <a:uLnTx/>
                <a:uFillTx/>
                <a:latin typeface="+mn-lt"/>
                <a:ea typeface="+mn-ea"/>
                <a:cs typeface="+mn-cs"/>
              </a:endParaRPr>
            </a:p>
          </p:txBody>
        </p:sp>
        <p:sp>
          <p:nvSpPr>
            <p:cNvPr id="81"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2"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83" name="Ovaal 82"/>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84"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85" name="Groep 84"/>
          <p:cNvGrpSpPr/>
          <p:nvPr userDrawn="1"/>
        </p:nvGrpSpPr>
        <p:grpSpPr>
          <a:xfrm>
            <a:off x="-2090708" y="517745"/>
            <a:ext cx="526989" cy="516610"/>
            <a:chOff x="-1845083" y="758027"/>
            <a:chExt cx="633800" cy="622540"/>
          </a:xfrm>
        </p:grpSpPr>
        <p:sp>
          <p:nvSpPr>
            <p:cNvPr id="86" name="Afgeronde rechthoek 85"/>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87" name="Groep 86"/>
            <p:cNvGrpSpPr/>
            <p:nvPr userDrawn="1"/>
          </p:nvGrpSpPr>
          <p:grpSpPr>
            <a:xfrm>
              <a:off x="-1737762" y="864082"/>
              <a:ext cx="419168" cy="410429"/>
              <a:chOff x="3708400" y="309013"/>
              <a:chExt cx="1901295" cy="1861668"/>
            </a:xfrm>
            <a:solidFill>
              <a:srgbClr val="000000"/>
            </a:solidFill>
          </p:grpSpPr>
          <p:sp>
            <p:nvSpPr>
              <p:cNvPr id="88" name="Rechthoek 87"/>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89" name="Rechthoek 88"/>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0" name="Rechthoek 89"/>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1" name="Rechthoek 90"/>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2" name="Rechthoek 91"/>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3" name="Rechthoek 92"/>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4" name="Rechthoek 93"/>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5" name="Rechthoek 94"/>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8" name="Vrije vorm 97"/>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99" name="Rechte verbindingslijn 98"/>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100" name="Rechte verbindingslijn 99"/>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101" name="Rechte verbindingslijn 100"/>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144926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Grafiek (volledig) met sub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8" name="Tijdelijke aanduiding voor grafiek 7"/>
          <p:cNvSpPr>
            <a:spLocks noGrp="1"/>
          </p:cNvSpPr>
          <p:nvPr>
            <p:ph type="chart" sz="quarter" idx="13"/>
          </p:nvPr>
        </p:nvSpPr>
        <p:spPr>
          <a:xfrm>
            <a:off x="323883" y="1913447"/>
            <a:ext cx="11789349" cy="3959969"/>
          </a:xfrm>
        </p:spPr>
        <p:txBody>
          <a:bodyPr anchor="ctr"/>
          <a:lstStyle>
            <a:lvl1pPr algn="ctr">
              <a:defRPr/>
            </a:lvl1pPr>
          </a:lstStyle>
          <a:p>
            <a:r>
              <a:rPr lang="en-US"/>
              <a:t>Click icon to add chart</a:t>
            </a:r>
            <a:endParaRPr lang="nl-NL"/>
          </a:p>
        </p:txBody>
      </p:sp>
      <p:sp>
        <p:nvSpPr>
          <p:cNvPr id="13" name="Tijdelijke aanduiding voor verticale tekst 2"/>
          <p:cNvSpPr>
            <a:spLocks noGrp="1"/>
          </p:cNvSpPr>
          <p:nvPr>
            <p:ph type="body" orient="vert" idx="1"/>
          </p:nvPr>
        </p:nvSpPr>
        <p:spPr>
          <a:xfrm>
            <a:off x="310634" y="1448514"/>
            <a:ext cx="11767840" cy="744097"/>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Tijdelijke aanduiding voor tekst 14"/>
          <p:cNvSpPr>
            <a:spLocks noGrp="1"/>
          </p:cNvSpPr>
          <p:nvPr>
            <p:ph type="body" sz="quarter" idx="14"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9" name="Rechthoek 18"/>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Grafiek (volledig) met subtitel</a:t>
            </a:r>
          </a:p>
        </p:txBody>
      </p:sp>
      <p:sp>
        <p:nvSpPr>
          <p:cNvPr id="65" name="Rechthoek 64"/>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66" name="Groep 65"/>
          <p:cNvGrpSpPr/>
          <p:nvPr userDrawn="1"/>
        </p:nvGrpSpPr>
        <p:grpSpPr>
          <a:xfrm>
            <a:off x="-1404114" y="517745"/>
            <a:ext cx="526989" cy="516610"/>
            <a:chOff x="-1085063" y="758027"/>
            <a:chExt cx="633800" cy="622540"/>
          </a:xfrm>
        </p:grpSpPr>
        <p:sp>
          <p:nvSpPr>
            <p:cNvPr id="67" name="Afgeronde rechthoek 66"/>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8" name="Groep 67"/>
            <p:cNvGrpSpPr/>
            <p:nvPr userDrawn="1"/>
          </p:nvGrpSpPr>
          <p:grpSpPr>
            <a:xfrm>
              <a:off x="-977739" y="864082"/>
              <a:ext cx="419168" cy="410429"/>
              <a:chOff x="6366933" y="309013"/>
              <a:chExt cx="1901295" cy="1861668"/>
            </a:xfrm>
            <a:solidFill>
              <a:srgbClr val="000000"/>
            </a:solidFill>
          </p:grpSpPr>
          <p:sp>
            <p:nvSpPr>
              <p:cNvPr id="69" name="Rechthoek 68"/>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7" name="Rechthoek 76"/>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8" name="Rechthoek 77"/>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9" name="Vrije vorm 78"/>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80" name="Groep 79"/>
          <p:cNvGrpSpPr/>
          <p:nvPr userDrawn="1"/>
        </p:nvGrpSpPr>
        <p:grpSpPr>
          <a:xfrm>
            <a:off x="-2114943" y="1296189"/>
            <a:ext cx="2114944" cy="1958881"/>
            <a:chOff x="-3092517" y="988213"/>
            <a:chExt cx="3260486" cy="3025842"/>
          </a:xfrm>
        </p:grpSpPr>
        <p:sp>
          <p:nvSpPr>
            <p:cNvPr id="81"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82" name="Ovaal 81"/>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3" name="Ovaal 82"/>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4" name="Ovaal 83"/>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5" name="Ovaal 84"/>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6" name="Ovaal 85"/>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7"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chemeClr val="bg2"/>
                </a:buClr>
                <a:buSzTx/>
                <a:buFont typeface="Arial"/>
                <a:buChar char="•"/>
                <a:tabLst/>
                <a:defRPr/>
              </a:pPr>
              <a:r>
                <a:rPr kumimoji="0" lang="nl-NL" sz="1224" b="0" i="0" u="none" strike="noStrike" kern="1200" cap="none" spc="0" normalizeH="0" baseline="0" noProof="0" dirty="0" err="1">
                  <a:ln>
                    <a:noFill/>
                  </a:ln>
                  <a:solidFill>
                    <a:schemeClr val="bg2"/>
                  </a:solidFill>
                  <a:effectLst/>
                  <a:uLnTx/>
                  <a:uFillTx/>
                  <a:latin typeface="+mn-lt"/>
                  <a:ea typeface="+mn-ea"/>
                  <a:cs typeface="+mn-cs"/>
                </a:rPr>
                <a:t>Bullet</a:t>
              </a:r>
              <a:endParaRPr kumimoji="0" lang="nl-NL" sz="1224" b="0" i="0" u="none" strike="noStrike" kern="1200" cap="none" spc="0" normalizeH="0" baseline="0" noProof="0" dirty="0">
                <a:ln>
                  <a:noFill/>
                </a:ln>
                <a:solidFill>
                  <a:schemeClr val="bg2"/>
                </a:solidFill>
                <a:effectLst/>
                <a:uLnTx/>
                <a:uFillTx/>
                <a:latin typeface="+mn-lt"/>
                <a:ea typeface="+mn-ea"/>
                <a:cs typeface="+mn-cs"/>
              </a:endParaRPr>
            </a:p>
          </p:txBody>
        </p:sp>
        <p:sp>
          <p:nvSpPr>
            <p:cNvPr id="88"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chemeClr val="bg2"/>
                </a:buClr>
                <a:buSzTx/>
                <a:buFont typeface="Arial"/>
                <a:buChar char="•"/>
                <a:tabLst/>
                <a:defRPr/>
              </a:pPr>
              <a:r>
                <a:rPr kumimoji="0" lang="nl-NL" sz="1122" b="0" i="0" u="none" strike="noStrike" kern="1200" cap="none" spc="0" normalizeH="0" baseline="0" noProof="0" dirty="0">
                  <a:ln>
                    <a:noFill/>
                  </a:ln>
                  <a:solidFill>
                    <a:schemeClr val="bg2"/>
                  </a:solidFill>
                  <a:effectLst/>
                  <a:uLnTx/>
                  <a:uFillTx/>
                  <a:latin typeface="+mn-lt"/>
                  <a:ea typeface="+mn-ea"/>
                  <a:cs typeface="+mn-cs"/>
                </a:rPr>
                <a:t>Sub-</a:t>
              </a:r>
              <a:r>
                <a:rPr kumimoji="0" lang="nl-NL" sz="1122" b="0" i="0" u="none" strike="noStrike" kern="1200" cap="none" spc="0" normalizeH="0" baseline="0" noProof="0" dirty="0" err="1">
                  <a:ln>
                    <a:noFill/>
                  </a:ln>
                  <a:solidFill>
                    <a:schemeClr val="bg2"/>
                  </a:solidFill>
                  <a:effectLst/>
                  <a:uLnTx/>
                  <a:uFillTx/>
                  <a:latin typeface="+mn-lt"/>
                  <a:ea typeface="+mn-ea"/>
                  <a:cs typeface="+mn-cs"/>
                </a:rPr>
                <a:t>Bullet</a:t>
              </a:r>
              <a:endParaRPr kumimoji="0" lang="nl-NL" sz="1122" b="0" i="0" u="none" strike="noStrike" kern="1200" cap="none" spc="0" normalizeH="0" baseline="0" noProof="0" dirty="0">
                <a:ln>
                  <a:noFill/>
                </a:ln>
                <a:solidFill>
                  <a:schemeClr val="bg2"/>
                </a:solidFill>
                <a:effectLst/>
                <a:uLnTx/>
                <a:uFillTx/>
                <a:latin typeface="+mn-lt"/>
                <a:ea typeface="+mn-ea"/>
                <a:cs typeface="+mn-cs"/>
              </a:endParaRPr>
            </a:p>
          </p:txBody>
        </p:sp>
        <p:sp>
          <p:nvSpPr>
            <p:cNvPr id="89"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90"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91" name="Ovaal 90"/>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2"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3" name="Groep 92"/>
          <p:cNvGrpSpPr/>
          <p:nvPr userDrawn="1"/>
        </p:nvGrpSpPr>
        <p:grpSpPr>
          <a:xfrm>
            <a:off x="-2090708" y="517745"/>
            <a:ext cx="526989" cy="516610"/>
            <a:chOff x="-1845083" y="758027"/>
            <a:chExt cx="633800" cy="622540"/>
          </a:xfrm>
        </p:grpSpPr>
        <p:sp>
          <p:nvSpPr>
            <p:cNvPr id="94" name="Afgeronde rechthoek 93"/>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5" name="Groep 94"/>
            <p:cNvGrpSpPr/>
            <p:nvPr userDrawn="1"/>
          </p:nvGrpSpPr>
          <p:grpSpPr>
            <a:xfrm>
              <a:off x="-1737762" y="864082"/>
              <a:ext cx="419168" cy="410429"/>
              <a:chOff x="3708400" y="309013"/>
              <a:chExt cx="1901295" cy="1861668"/>
            </a:xfrm>
            <a:solidFill>
              <a:srgbClr val="000000"/>
            </a:solidFill>
          </p:grpSpPr>
          <p:sp>
            <p:nvSpPr>
              <p:cNvPr id="96" name="Rechthoek 95"/>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4" name="Rechthoek 103"/>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5" name="Rechthoek 104"/>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6" name="Vrije vorm 105"/>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107" name="Rechte verbindingslijn 106"/>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108" name="Rechte verbindingslijn 107"/>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109" name="Rechte verbindingslijn 108"/>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89736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el (volledig) met sub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7" name="Tijdelijke aanduiding voor tabel 6"/>
          <p:cNvSpPr>
            <a:spLocks noGrp="1"/>
          </p:cNvSpPr>
          <p:nvPr>
            <p:ph type="tbl" sz="quarter" idx="14"/>
          </p:nvPr>
        </p:nvSpPr>
        <p:spPr>
          <a:xfrm>
            <a:off x="329317" y="1913445"/>
            <a:ext cx="11783916" cy="3959971"/>
          </a:xfrm>
        </p:spPr>
        <p:txBody>
          <a:bodyPr anchor="ctr"/>
          <a:lstStyle>
            <a:lvl1pPr algn="ctr">
              <a:defRPr/>
            </a:lvl1pPr>
          </a:lstStyle>
          <a:p>
            <a:r>
              <a:rPr lang="en-US"/>
              <a:t>Click icon to add table</a:t>
            </a:r>
            <a:endParaRPr lang="nl-NL"/>
          </a:p>
        </p:txBody>
      </p:sp>
      <p:sp>
        <p:nvSpPr>
          <p:cNvPr id="8" name="Tijdelijke aanduiding voor verticale tekst 2"/>
          <p:cNvSpPr>
            <a:spLocks noGrp="1"/>
          </p:cNvSpPr>
          <p:nvPr>
            <p:ph type="body" orient="vert" idx="1"/>
          </p:nvPr>
        </p:nvSpPr>
        <p:spPr>
          <a:xfrm>
            <a:off x="310634" y="1448514"/>
            <a:ext cx="11767840" cy="744097"/>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9" name="Tijdelijke aanduiding voor tekst 14"/>
          <p:cNvSpPr>
            <a:spLocks noGrp="1"/>
          </p:cNvSpPr>
          <p:nvPr>
            <p:ph type="body" sz="quarter" idx="13"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4" name="Rechthoek 13"/>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Tabel (volledig) met subtitel</a:t>
            </a:r>
          </a:p>
        </p:txBody>
      </p:sp>
      <p:sp>
        <p:nvSpPr>
          <p:cNvPr id="60" name="Rechthoek 59"/>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61" name="Groep 60"/>
          <p:cNvGrpSpPr/>
          <p:nvPr userDrawn="1"/>
        </p:nvGrpSpPr>
        <p:grpSpPr>
          <a:xfrm>
            <a:off x="-1404114" y="517745"/>
            <a:ext cx="526989" cy="516610"/>
            <a:chOff x="-1085063" y="758027"/>
            <a:chExt cx="633800" cy="622540"/>
          </a:xfrm>
        </p:grpSpPr>
        <p:sp>
          <p:nvSpPr>
            <p:cNvPr id="62" name="Afgeronde rechthoek 61"/>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3" name="Groep 62"/>
            <p:cNvGrpSpPr/>
            <p:nvPr userDrawn="1"/>
          </p:nvGrpSpPr>
          <p:grpSpPr>
            <a:xfrm>
              <a:off x="-977739" y="864082"/>
              <a:ext cx="419168" cy="410429"/>
              <a:chOff x="6366933" y="309013"/>
              <a:chExt cx="1901295" cy="1861668"/>
            </a:xfrm>
            <a:solidFill>
              <a:srgbClr val="000000"/>
            </a:solidFill>
          </p:grpSpPr>
          <p:sp>
            <p:nvSpPr>
              <p:cNvPr id="64" name="Rechthoek 63"/>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5" name="Rechthoek 64"/>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6" name="Rechthoek 65"/>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7" name="Rechthoek 66"/>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8" name="Rechthoek 67"/>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74" name="Vrije vorm 73"/>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75" name="Groep 74"/>
          <p:cNvGrpSpPr/>
          <p:nvPr userDrawn="1"/>
        </p:nvGrpSpPr>
        <p:grpSpPr>
          <a:xfrm>
            <a:off x="-2114943" y="1296189"/>
            <a:ext cx="2114944" cy="1958881"/>
            <a:chOff x="-3092517" y="988213"/>
            <a:chExt cx="3260486" cy="3025842"/>
          </a:xfrm>
        </p:grpSpPr>
        <p:sp>
          <p:nvSpPr>
            <p:cNvPr id="76"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77" name="Ovaal 76"/>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78" name="Ovaal 77"/>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79" name="Ovaal 78"/>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0" name="Ovaal 79"/>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1" name="Ovaal 80"/>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2"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chemeClr val="bg2"/>
                </a:buClr>
                <a:buSzTx/>
                <a:buFont typeface="Arial"/>
                <a:buChar char="•"/>
                <a:tabLst/>
                <a:defRPr/>
              </a:pPr>
              <a:r>
                <a:rPr kumimoji="0" lang="nl-NL" sz="1224" b="0" i="0" u="none" strike="noStrike" kern="1200" cap="none" spc="0" normalizeH="0" baseline="0" noProof="0" dirty="0" err="1">
                  <a:ln>
                    <a:noFill/>
                  </a:ln>
                  <a:solidFill>
                    <a:schemeClr val="bg2"/>
                  </a:solidFill>
                  <a:effectLst/>
                  <a:uLnTx/>
                  <a:uFillTx/>
                  <a:latin typeface="+mn-lt"/>
                  <a:ea typeface="+mn-ea"/>
                  <a:cs typeface="+mn-cs"/>
                </a:rPr>
                <a:t>Bullet</a:t>
              </a:r>
              <a:endParaRPr kumimoji="0" lang="nl-NL" sz="1224" b="0" i="0" u="none" strike="noStrike" kern="1200" cap="none" spc="0" normalizeH="0" baseline="0" noProof="0" dirty="0">
                <a:ln>
                  <a:noFill/>
                </a:ln>
                <a:solidFill>
                  <a:schemeClr val="bg2"/>
                </a:solidFill>
                <a:effectLst/>
                <a:uLnTx/>
                <a:uFillTx/>
                <a:latin typeface="+mn-lt"/>
                <a:ea typeface="+mn-ea"/>
                <a:cs typeface="+mn-cs"/>
              </a:endParaRPr>
            </a:p>
          </p:txBody>
        </p:sp>
        <p:sp>
          <p:nvSpPr>
            <p:cNvPr id="83"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chemeClr val="bg2"/>
                </a:buClr>
                <a:buSzTx/>
                <a:buFont typeface="Arial"/>
                <a:buChar char="•"/>
                <a:tabLst/>
                <a:defRPr/>
              </a:pPr>
              <a:r>
                <a:rPr kumimoji="0" lang="nl-NL" sz="1122" b="0" i="0" u="none" strike="noStrike" kern="1200" cap="none" spc="0" normalizeH="0" baseline="0" noProof="0" dirty="0">
                  <a:ln>
                    <a:noFill/>
                  </a:ln>
                  <a:solidFill>
                    <a:schemeClr val="bg2"/>
                  </a:solidFill>
                  <a:effectLst/>
                  <a:uLnTx/>
                  <a:uFillTx/>
                  <a:latin typeface="+mn-lt"/>
                  <a:ea typeface="+mn-ea"/>
                  <a:cs typeface="+mn-cs"/>
                </a:rPr>
                <a:t>Sub-</a:t>
              </a:r>
              <a:r>
                <a:rPr kumimoji="0" lang="nl-NL" sz="1122" b="0" i="0" u="none" strike="noStrike" kern="1200" cap="none" spc="0" normalizeH="0" baseline="0" noProof="0" dirty="0" err="1">
                  <a:ln>
                    <a:noFill/>
                  </a:ln>
                  <a:solidFill>
                    <a:schemeClr val="bg2"/>
                  </a:solidFill>
                  <a:effectLst/>
                  <a:uLnTx/>
                  <a:uFillTx/>
                  <a:latin typeface="+mn-lt"/>
                  <a:ea typeface="+mn-ea"/>
                  <a:cs typeface="+mn-cs"/>
                </a:rPr>
                <a:t>Bullet</a:t>
              </a:r>
              <a:endParaRPr kumimoji="0" lang="nl-NL" sz="1122" b="0" i="0" u="none" strike="noStrike" kern="1200" cap="none" spc="0" normalizeH="0" baseline="0" noProof="0" dirty="0">
                <a:ln>
                  <a:noFill/>
                </a:ln>
                <a:solidFill>
                  <a:schemeClr val="bg2"/>
                </a:solidFill>
                <a:effectLst/>
                <a:uLnTx/>
                <a:uFillTx/>
                <a:latin typeface="+mn-lt"/>
                <a:ea typeface="+mn-ea"/>
                <a:cs typeface="+mn-cs"/>
              </a:endParaRPr>
            </a:p>
          </p:txBody>
        </p:sp>
        <p:sp>
          <p:nvSpPr>
            <p:cNvPr id="84"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5"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86" name="Ovaal 85"/>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87"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88" name="Groep 87"/>
          <p:cNvGrpSpPr/>
          <p:nvPr userDrawn="1"/>
        </p:nvGrpSpPr>
        <p:grpSpPr>
          <a:xfrm>
            <a:off x="-2090708" y="517745"/>
            <a:ext cx="526989" cy="516610"/>
            <a:chOff x="-1845083" y="758027"/>
            <a:chExt cx="633800" cy="622540"/>
          </a:xfrm>
        </p:grpSpPr>
        <p:sp>
          <p:nvSpPr>
            <p:cNvPr id="89" name="Afgeronde rechthoek 88"/>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0" name="Groep 89"/>
            <p:cNvGrpSpPr/>
            <p:nvPr userDrawn="1"/>
          </p:nvGrpSpPr>
          <p:grpSpPr>
            <a:xfrm>
              <a:off x="-1737762" y="864082"/>
              <a:ext cx="419168" cy="410429"/>
              <a:chOff x="3708400" y="309013"/>
              <a:chExt cx="1901295" cy="1861668"/>
            </a:xfrm>
            <a:solidFill>
              <a:srgbClr val="000000"/>
            </a:solidFill>
          </p:grpSpPr>
          <p:sp>
            <p:nvSpPr>
              <p:cNvPr id="91" name="Rechthoek 90"/>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2" name="Rechthoek 91"/>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3" name="Rechthoek 92"/>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4" name="Rechthoek 93"/>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5" name="Rechthoek 94"/>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101" name="Vrije vorm 100"/>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102" name="Rechte verbindingslijn 101"/>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103" name="Rechte verbindingslijn 102"/>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104" name="Rechte verbindingslijn 103"/>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46502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Media (volledig) met sub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633664" y="6562962"/>
            <a:ext cx="2902276" cy="372394"/>
          </a:xfrm>
          <a:prstGeom prst="rect">
            <a:avLst/>
          </a:prstGeom>
        </p:spPr>
        <p:txBody>
          <a:bodyPr anchor="ctr"/>
          <a:lstStyle>
            <a:lvl1pPr algn="r">
              <a:defRPr sz="1020"/>
            </a:lvl1pPr>
          </a:lstStyle>
          <a:p>
            <a:fld id="{81C55895-BBDE-49A9-A51C-B1488599A003}" type="datetime1">
              <a:rPr lang="nl-NL" smtClean="0"/>
              <a:t>24-3-2017</a:t>
            </a:fld>
            <a:endParaRPr lang="nl-NL" dirty="0"/>
          </a:p>
        </p:txBody>
      </p:sp>
      <p:sp>
        <p:nvSpPr>
          <p:cNvPr id="6" name="Tijdelijke aanduiding voor dianummer 5"/>
          <p:cNvSpPr>
            <a:spLocks noGrp="1"/>
          </p:cNvSpPr>
          <p:nvPr>
            <p:ph type="sldNum" sz="quarter" idx="12"/>
          </p:nvPr>
        </p:nvSpPr>
        <p:spPr>
          <a:xfrm>
            <a:off x="11387118" y="6562962"/>
            <a:ext cx="773458" cy="372394"/>
          </a:xfrm>
          <a:prstGeom prst="rect">
            <a:avLst/>
          </a:prstGeom>
        </p:spPr>
        <p:txBody>
          <a:bodyPr/>
          <a:lstStyle/>
          <a:p>
            <a:fld id="{B312AE52-FDF5-433E-9C7C-6ECA2BDE0D9B}" type="slidenum">
              <a:rPr lang="nl-NL" smtClean="0"/>
              <a:t>‹#›</a:t>
            </a:fld>
            <a:endParaRPr lang="nl-NL" dirty="0"/>
          </a:p>
        </p:txBody>
      </p:sp>
      <p:sp>
        <p:nvSpPr>
          <p:cNvPr id="8" name="Tijdelijke aanduiding voor media 7"/>
          <p:cNvSpPr>
            <a:spLocks noGrp="1"/>
          </p:cNvSpPr>
          <p:nvPr>
            <p:ph type="media" sz="quarter" idx="13"/>
          </p:nvPr>
        </p:nvSpPr>
        <p:spPr>
          <a:xfrm>
            <a:off x="323883" y="1417485"/>
            <a:ext cx="11789349" cy="4780027"/>
          </a:xfrm>
        </p:spPr>
        <p:txBody>
          <a:bodyPr anchor="ctr"/>
          <a:lstStyle>
            <a:lvl1pPr algn="ctr">
              <a:defRPr/>
            </a:lvl1pPr>
          </a:lstStyle>
          <a:p>
            <a:r>
              <a:rPr lang="en-US"/>
              <a:t>Click icon to add media</a:t>
            </a:r>
            <a:endParaRPr lang="nl-NL"/>
          </a:p>
        </p:txBody>
      </p:sp>
      <p:sp>
        <p:nvSpPr>
          <p:cNvPr id="9" name="Tijdelijke aanduiding voor verticale tekst 2"/>
          <p:cNvSpPr>
            <a:spLocks noGrp="1"/>
          </p:cNvSpPr>
          <p:nvPr>
            <p:ph type="body" orient="vert" idx="1"/>
          </p:nvPr>
        </p:nvSpPr>
        <p:spPr>
          <a:xfrm>
            <a:off x="310634" y="1448514"/>
            <a:ext cx="11767840" cy="744097"/>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0" name="Tijdelijke aanduiding voor tekst 14"/>
          <p:cNvSpPr>
            <a:spLocks noGrp="1"/>
          </p:cNvSpPr>
          <p:nvPr>
            <p:ph type="body" sz="quarter" idx="14" hasCustomPrompt="1"/>
          </p:nvPr>
        </p:nvSpPr>
        <p:spPr>
          <a:xfrm>
            <a:off x="-1158" y="6005653"/>
            <a:ext cx="12437633" cy="359624"/>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14"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4" name="Rechthoek 13"/>
          <p:cNvSpPr/>
          <p:nvPr userDrawn="1"/>
        </p:nvSpPr>
        <p:spPr>
          <a:xfrm>
            <a:off x="7829955" y="-418076"/>
            <a:ext cx="4623137" cy="395098"/>
          </a:xfrm>
          <a:prstGeom prst="rect">
            <a:avLst/>
          </a:prstGeom>
          <a:noFill/>
          <a:ln w="25400" cap="flat" cmpd="sng" algn="ctr">
            <a:noFill/>
            <a:prstDash val="solid"/>
          </a:ln>
          <a:effectLst/>
        </p:spPr>
        <p:txBody>
          <a:bodyPr lIns="183583" rIns="183583" rtlCol="0" anchor="t"/>
          <a:lstStyle/>
          <a:p>
            <a:pPr marR="0" lvl="0" indent="0" algn="r"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Media (volledig) met subtitel</a:t>
            </a:r>
          </a:p>
        </p:txBody>
      </p:sp>
      <p:sp>
        <p:nvSpPr>
          <p:cNvPr id="15" name="Rechthoek 14"/>
          <p:cNvSpPr/>
          <p:nvPr userDrawn="1"/>
        </p:nvSpPr>
        <p:spPr>
          <a:xfrm>
            <a:off x="-2261771" y="0"/>
            <a:ext cx="2235814" cy="395098"/>
          </a:xfrm>
          <a:prstGeom prst="rect">
            <a:avLst/>
          </a:prstGeom>
          <a:noFill/>
          <a:ln w="25400" cap="flat" cmpd="sng" algn="ctr">
            <a:noFill/>
            <a:prstDash val="solid"/>
          </a:ln>
          <a:effectLst/>
        </p:spPr>
        <p:txBody>
          <a:bodyPr lIns="183583" rIns="183583" rtlCol="0" anchor="t"/>
          <a:lstStyle/>
          <a:p>
            <a:pPr marR="0" lvl="0" indent="0" defTabSz="1108648" fontAlgn="auto">
              <a:lnSpc>
                <a:spcPct val="100000"/>
              </a:lnSpc>
              <a:spcBef>
                <a:spcPts val="0"/>
              </a:spcBef>
              <a:spcAft>
                <a:spcPts val="0"/>
              </a:spcAft>
              <a:buClrTx/>
              <a:buSzTx/>
              <a:buFontTx/>
              <a:buNone/>
              <a:tabLst/>
            </a:pPr>
            <a:r>
              <a:rPr kumimoji="0" lang="nl-NL" sz="1836" b="1" i="0" u="none" strike="noStrike" cap="none" spc="0" normalizeH="0" baseline="0" noProof="0" dirty="0">
                <a:ln>
                  <a:noFill/>
                </a:ln>
                <a:solidFill>
                  <a:schemeClr val="accent6"/>
                </a:solidFill>
                <a:effectLst/>
                <a:uLnTx/>
                <a:uFillTx/>
                <a:latin typeface="Calibri" pitchFamily="34" charset="0"/>
              </a:rPr>
              <a:t>TEXT LEVELS</a:t>
            </a:r>
          </a:p>
        </p:txBody>
      </p:sp>
      <p:grpSp>
        <p:nvGrpSpPr>
          <p:cNvPr id="16" name="Groep 15"/>
          <p:cNvGrpSpPr/>
          <p:nvPr userDrawn="1"/>
        </p:nvGrpSpPr>
        <p:grpSpPr>
          <a:xfrm>
            <a:off x="-1404114" y="517745"/>
            <a:ext cx="526989" cy="516610"/>
            <a:chOff x="-1085063" y="758027"/>
            <a:chExt cx="633800" cy="622540"/>
          </a:xfrm>
        </p:grpSpPr>
        <p:sp>
          <p:nvSpPr>
            <p:cNvPr id="17" name="Afgeronde rechthoek 16"/>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18" name="Groep 17"/>
            <p:cNvGrpSpPr/>
            <p:nvPr userDrawn="1"/>
          </p:nvGrpSpPr>
          <p:grpSpPr>
            <a:xfrm>
              <a:off x="-977739" y="864082"/>
              <a:ext cx="419168" cy="410429"/>
              <a:chOff x="6366933" y="309013"/>
              <a:chExt cx="1901295" cy="1861668"/>
            </a:xfrm>
            <a:solidFill>
              <a:srgbClr val="000000"/>
            </a:solidFill>
          </p:grpSpPr>
          <p:sp>
            <p:nvSpPr>
              <p:cNvPr id="19" name="Rechthoek 18"/>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0" name="Rechthoek 19"/>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1" name="Rechthoek 20"/>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2" name="Rechthoek 21"/>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3" name="Rechthoek 22"/>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9" name="Vrije vorm 28"/>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30" name="Groep 29"/>
          <p:cNvGrpSpPr/>
          <p:nvPr userDrawn="1"/>
        </p:nvGrpSpPr>
        <p:grpSpPr>
          <a:xfrm>
            <a:off x="-2114943" y="1296189"/>
            <a:ext cx="2114944" cy="1958881"/>
            <a:chOff x="-3092517" y="988213"/>
            <a:chExt cx="3260486" cy="3025842"/>
          </a:xfrm>
        </p:grpSpPr>
        <p:sp>
          <p:nvSpPr>
            <p:cNvPr id="31"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612"/>
                </a:spcBef>
                <a:spcAft>
                  <a:spcPts val="612"/>
                </a:spcAft>
                <a:buClr>
                  <a:srgbClr val="646464"/>
                </a:buClr>
                <a:buSzTx/>
                <a:buFont typeface="Arial"/>
                <a:buNone/>
                <a:tabLst/>
                <a:defRPr/>
              </a:pPr>
              <a:r>
                <a:rPr kumimoji="0" lang="nl-NL" sz="1224"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32" name="Ovaal 31"/>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3" name="Ovaal 32"/>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4" name="Ovaal 33"/>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5" name="Ovaal 34"/>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36" name="Ovaal 35"/>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37"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4576" marR="0" lvl="1" indent="-184576" algn="l" defTabSz="466298" rtl="0" eaLnBrk="1" fontAlgn="auto" latinLnBrk="0" hangingPunct="1">
                <a:lnSpc>
                  <a:spcPct val="100000"/>
                </a:lnSpc>
                <a:spcBef>
                  <a:spcPts val="612"/>
                </a:spcBef>
                <a:spcAft>
                  <a:spcPts val="612"/>
                </a:spcAft>
                <a:buClr>
                  <a:schemeClr val="bg2"/>
                </a:buClr>
                <a:buSzTx/>
                <a:buFont typeface="Arial"/>
                <a:buChar char="•"/>
                <a:tabLst/>
                <a:defRPr/>
              </a:pPr>
              <a:r>
                <a:rPr kumimoji="0" lang="nl-NL" sz="1224" b="0" i="0" u="none" strike="noStrike" kern="1200" cap="none" spc="0" normalizeH="0" baseline="0" noProof="0" dirty="0" err="1">
                  <a:ln>
                    <a:noFill/>
                  </a:ln>
                  <a:solidFill>
                    <a:schemeClr val="bg2"/>
                  </a:solidFill>
                  <a:effectLst/>
                  <a:uLnTx/>
                  <a:uFillTx/>
                  <a:latin typeface="+mn-lt"/>
                  <a:ea typeface="+mn-ea"/>
                  <a:cs typeface="+mn-cs"/>
                </a:rPr>
                <a:t>Bullet</a:t>
              </a:r>
              <a:endParaRPr kumimoji="0" lang="nl-NL" sz="1224" b="0" i="0" u="none" strike="noStrike" kern="1200" cap="none" spc="0" normalizeH="0" baseline="0" noProof="0" dirty="0">
                <a:ln>
                  <a:noFill/>
                </a:ln>
                <a:solidFill>
                  <a:schemeClr val="bg2"/>
                </a:solidFill>
                <a:effectLst/>
                <a:uLnTx/>
                <a:uFillTx/>
                <a:latin typeface="+mn-lt"/>
                <a:ea typeface="+mn-ea"/>
                <a:cs typeface="+mn-cs"/>
              </a:endParaRPr>
            </a:p>
          </p:txBody>
        </p:sp>
        <p:sp>
          <p:nvSpPr>
            <p:cNvPr id="38"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7534" marR="0" lvl="2" indent="-187815" algn="l" defTabSz="466298" rtl="0" eaLnBrk="1" fontAlgn="auto" latinLnBrk="0" hangingPunct="1">
                <a:lnSpc>
                  <a:spcPct val="100000"/>
                </a:lnSpc>
                <a:spcBef>
                  <a:spcPts val="612"/>
                </a:spcBef>
                <a:spcAft>
                  <a:spcPts val="612"/>
                </a:spcAft>
                <a:buClr>
                  <a:schemeClr val="bg2"/>
                </a:buClr>
                <a:buSzTx/>
                <a:buFont typeface="Arial"/>
                <a:buChar char="•"/>
                <a:tabLst/>
                <a:defRPr/>
              </a:pPr>
              <a:r>
                <a:rPr kumimoji="0" lang="nl-NL" sz="1122" b="0" i="0" u="none" strike="noStrike" kern="1200" cap="none" spc="0" normalizeH="0" baseline="0" noProof="0" dirty="0">
                  <a:ln>
                    <a:noFill/>
                  </a:ln>
                  <a:solidFill>
                    <a:schemeClr val="bg2"/>
                  </a:solidFill>
                  <a:effectLst/>
                  <a:uLnTx/>
                  <a:uFillTx/>
                  <a:latin typeface="+mn-lt"/>
                  <a:ea typeface="+mn-ea"/>
                  <a:cs typeface="+mn-cs"/>
                </a:rPr>
                <a:t>Sub-</a:t>
              </a:r>
              <a:r>
                <a:rPr kumimoji="0" lang="nl-NL" sz="1122" b="0" i="0" u="none" strike="noStrike" kern="1200" cap="none" spc="0" normalizeH="0" baseline="0" noProof="0" dirty="0" err="1">
                  <a:ln>
                    <a:noFill/>
                  </a:ln>
                  <a:solidFill>
                    <a:schemeClr val="bg2"/>
                  </a:solidFill>
                  <a:effectLst/>
                  <a:uLnTx/>
                  <a:uFillTx/>
                  <a:latin typeface="+mn-lt"/>
                  <a:ea typeface="+mn-ea"/>
                  <a:cs typeface="+mn-cs"/>
                </a:rPr>
                <a:t>Bullet</a:t>
              </a:r>
              <a:endParaRPr kumimoji="0" lang="nl-NL" sz="1122" b="0" i="0" u="none" strike="noStrike" kern="1200" cap="none" spc="0" normalizeH="0" baseline="0" noProof="0" dirty="0">
                <a:ln>
                  <a:noFill/>
                </a:ln>
                <a:solidFill>
                  <a:schemeClr val="bg2"/>
                </a:solidFill>
                <a:effectLst/>
                <a:uLnTx/>
                <a:uFillTx/>
                <a:latin typeface="+mn-lt"/>
                <a:ea typeface="+mn-ea"/>
                <a:cs typeface="+mn-cs"/>
              </a:endParaRPr>
            </a:p>
          </p:txBody>
        </p:sp>
        <p:sp>
          <p:nvSpPr>
            <p:cNvPr id="39"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40"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4" indent="0" algn="l" defTabSz="466298" rtl="0" eaLnBrk="1" fontAlgn="auto" latinLnBrk="0" hangingPunct="1">
                <a:lnSpc>
                  <a:spcPct val="100000"/>
                </a:lnSpc>
                <a:spcBef>
                  <a:spcPts val="612"/>
                </a:spcBef>
                <a:spcAft>
                  <a:spcPts val="612"/>
                </a:spcAft>
                <a:buClr>
                  <a:srgbClr val="FFFF00"/>
                </a:buClr>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41" name="Ovaal 40"/>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r>
                <a:rPr kumimoji="0" lang="nl-NL" sz="1071"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2"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8100" marR="0" lvl="5" indent="0" algn="l" defTabSz="466298" rtl="0" eaLnBrk="1" fontAlgn="auto" latinLnBrk="0" hangingPunct="1">
                <a:lnSpc>
                  <a:spcPct val="100000"/>
                </a:lnSpc>
                <a:spcBef>
                  <a:spcPts val="612"/>
                </a:spcBef>
                <a:spcAft>
                  <a:spcPts val="612"/>
                </a:spcAft>
                <a:buClrTx/>
                <a:buSzTx/>
                <a:buFont typeface="Arial"/>
                <a:buNone/>
                <a:tabLst/>
                <a:defRPr/>
              </a:pPr>
              <a:r>
                <a:rPr kumimoji="0" lang="nl-NL" sz="1428"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43" name="Groep 42"/>
          <p:cNvGrpSpPr/>
          <p:nvPr userDrawn="1"/>
        </p:nvGrpSpPr>
        <p:grpSpPr>
          <a:xfrm>
            <a:off x="-2090708" y="517745"/>
            <a:ext cx="526989" cy="516610"/>
            <a:chOff x="-1845083" y="758027"/>
            <a:chExt cx="633800" cy="622540"/>
          </a:xfrm>
        </p:grpSpPr>
        <p:sp>
          <p:nvSpPr>
            <p:cNvPr id="44" name="Afgeronde rechthoek 43"/>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5" name="Groep 44"/>
            <p:cNvGrpSpPr/>
            <p:nvPr userDrawn="1"/>
          </p:nvGrpSpPr>
          <p:grpSpPr>
            <a:xfrm>
              <a:off x="-1737762" y="864082"/>
              <a:ext cx="419168" cy="410429"/>
              <a:chOff x="3708400" y="309013"/>
              <a:chExt cx="1901295" cy="1861668"/>
            </a:xfrm>
            <a:solidFill>
              <a:srgbClr val="000000"/>
            </a:solidFill>
          </p:grpSpPr>
          <p:sp>
            <p:nvSpPr>
              <p:cNvPr id="46" name="Rechthoek 45"/>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47" name="Rechthoek 46"/>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48" name="Rechthoek 47"/>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49" name="Rechthoek 48"/>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0" name="Rechthoek 49"/>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6" name="Vrije vorm 55"/>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108648" rtl="0" eaLnBrk="1" fontAlgn="auto" latinLnBrk="0" hangingPunct="1">
                  <a:lnSpc>
                    <a:spcPct val="100000"/>
                  </a:lnSpc>
                  <a:spcBef>
                    <a:spcPts val="0"/>
                  </a:spcBef>
                  <a:spcAft>
                    <a:spcPts val="0"/>
                  </a:spcAft>
                  <a:buClrTx/>
                  <a:buSzTx/>
                  <a:buFontTx/>
                  <a:buNone/>
                  <a:tabLst/>
                  <a:defRPr/>
                </a:pPr>
                <a:endParaRPr kumimoji="0" lang="nl-NL" sz="2142"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57" name="Rechte verbindingslijn 56"/>
          <p:cNvCxnSpPr/>
          <p:nvPr userDrawn="1"/>
        </p:nvCxnSpPr>
        <p:spPr>
          <a:xfrm>
            <a:off x="-2114944" y="392650"/>
            <a:ext cx="1936055" cy="0"/>
          </a:xfrm>
          <a:prstGeom prst="line">
            <a:avLst/>
          </a:prstGeom>
          <a:noFill/>
          <a:ln w="9525" cap="flat" cmpd="sng" algn="ctr">
            <a:solidFill>
              <a:srgbClr val="A1A0A0">
                <a:lumMod val="75000"/>
              </a:srgbClr>
            </a:solidFill>
            <a:prstDash val="solid"/>
          </a:ln>
          <a:effectLst/>
        </p:spPr>
      </p:cxnSp>
      <p:cxnSp>
        <p:nvCxnSpPr>
          <p:cNvPr id="58" name="Rechte verbindingslijn 57"/>
          <p:cNvCxnSpPr/>
          <p:nvPr userDrawn="1"/>
        </p:nvCxnSpPr>
        <p:spPr>
          <a:xfrm>
            <a:off x="-2114944" y="1178455"/>
            <a:ext cx="1936055" cy="0"/>
          </a:xfrm>
          <a:prstGeom prst="line">
            <a:avLst/>
          </a:prstGeom>
          <a:noFill/>
          <a:ln w="9525" cap="flat" cmpd="sng" algn="ctr">
            <a:solidFill>
              <a:srgbClr val="A1A0A0">
                <a:lumMod val="75000"/>
              </a:srgbClr>
            </a:solidFill>
            <a:prstDash val="solid"/>
          </a:ln>
          <a:effectLst/>
        </p:spPr>
      </p:cxnSp>
      <p:cxnSp>
        <p:nvCxnSpPr>
          <p:cNvPr id="59" name="Rechte verbindingslijn 58"/>
          <p:cNvCxnSpPr/>
          <p:nvPr userDrawn="1"/>
        </p:nvCxnSpPr>
        <p:spPr>
          <a:xfrm>
            <a:off x="-2114944" y="3371801"/>
            <a:ext cx="1936055"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61741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305363"/>
            <a:ext cx="9327356" cy="2435131"/>
          </a:xfrm>
        </p:spPr>
        <p:txBody>
          <a:bodyPr anchor="b"/>
          <a:lstStyle>
            <a:lvl1pPr algn="ctr">
              <a:defRPr sz="6119">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54560" y="2834402"/>
            <a:ext cx="9327356" cy="1688724"/>
          </a:xfrm>
        </p:spPr>
        <p:txBody>
          <a:bodyPr/>
          <a:lstStyle>
            <a:lvl1pPr marL="0" indent="0" algn="ctr">
              <a:buNone/>
              <a:defRPr sz="2448">
                <a:solidFill>
                  <a:schemeClr val="bg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NZ" dirty="0"/>
          </a:p>
        </p:txBody>
      </p:sp>
    </p:spTree>
    <p:extLst>
      <p:ext uri="{BB962C8B-B14F-4D97-AF65-F5344CB8AC3E}">
        <p14:creationId xmlns:p14="http://schemas.microsoft.com/office/powerpoint/2010/main" val="404156543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14073414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4"/>
            <a:ext cx="4310061" cy="3278188"/>
          </a:xfrm>
        </p:spPr>
        <p:txBody>
          <a:bodyPr/>
          <a:lstStyle/>
          <a:p>
            <a:r>
              <a:rPr lang="en-US"/>
              <a:t>Click to edit Master title style</a:t>
            </a:r>
            <a:endParaRPr lang="en-US" dirty="0"/>
          </a:p>
        </p:txBody>
      </p:sp>
    </p:spTree>
    <p:extLst>
      <p:ext uri="{BB962C8B-B14F-4D97-AF65-F5344CB8AC3E}">
        <p14:creationId xmlns:p14="http://schemas.microsoft.com/office/powerpoint/2010/main" val="2906502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4813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248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470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177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958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141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0481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5150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693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302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6738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520634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2257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74602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3094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132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5309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527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009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29934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611184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0876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2388" cy="2018156"/>
          </a:xfrm>
          <a:noFill/>
        </p:spPr>
        <p:txBody>
          <a:bodyPr lIns="146304" tIns="91440" rIns="146304" bIns="91440" anchor="t" anchorCtr="0"/>
          <a:lstStyle>
            <a:lvl1pPr>
              <a:defRPr sz="5389"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396">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04412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r="22779" b="34864"/>
          <a:stretch/>
        </p:blipFill>
        <p:spPr>
          <a:xfrm>
            <a:off x="0" y="2948"/>
            <a:ext cx="12436476" cy="6991578"/>
          </a:xfrm>
          <a:prstGeom prst="rect">
            <a:avLst/>
          </a:prstGeom>
        </p:spPr>
      </p:pic>
      <p:sp>
        <p:nvSpPr>
          <p:cNvPr id="2" name="Rectangle 1"/>
          <p:cNvSpPr/>
          <p:nvPr userDrawn="1"/>
        </p:nvSpPr>
        <p:spPr bwMode="auto">
          <a:xfrm>
            <a:off x="274638" y="2119164"/>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2388" cy="1828800"/>
          </a:xfrm>
          <a:noFill/>
        </p:spPr>
        <p:txBody>
          <a:bodyPr lIns="146304" tIns="91440" rIns="146304" bIns="91440" anchor="t" anchorCtr="0"/>
          <a:lstStyle>
            <a:lvl1pPr>
              <a:defRPr sz="538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4">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26342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199" name="Picture 198"/>
          <p:cNvPicPr>
            <a:picLocks noChangeAspect="1"/>
          </p:cNvPicPr>
          <p:nvPr userDrawn="1"/>
        </p:nvPicPr>
        <p:blipFill rotWithShape="1">
          <a:blip r:embed="rId2">
            <a:extLst>
              <a:ext uri="{28A0092B-C50C-407E-A947-70E740481C1C}">
                <a14:useLocalDpi xmlns:a14="http://schemas.microsoft.com/office/drawing/2010/main" val="0"/>
              </a:ext>
            </a:extLst>
          </a:blip>
          <a:srcRect l="1140" t="13895" r="1271" b="3775"/>
          <a:stretch/>
        </p:blipFill>
        <p:spPr>
          <a:xfrm>
            <a:off x="1" y="0"/>
            <a:ext cx="12436475" cy="6994525"/>
          </a:xfrm>
          <a:prstGeom prst="rect">
            <a:avLst/>
          </a:prstGeom>
          <a:noFill/>
          <a:ln>
            <a:noFill/>
          </a:ln>
        </p:spPr>
      </p:pic>
      <p:cxnSp>
        <p:nvCxnSpPr>
          <p:cNvPr id="258" name="Straight Connector 257"/>
          <p:cNvCxnSpPr/>
          <p:nvPr userDrawn="1"/>
        </p:nvCxnSpPr>
        <p:spPr>
          <a:xfrm flipV="1">
            <a:off x="8703945" y="3007545"/>
            <a:ext cx="827404" cy="174208"/>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pic>
        <p:nvPicPr>
          <p:cNvPr id="203" name="Picture 202"/>
          <p:cNvPicPr>
            <a:picLocks noChangeAspect="1"/>
          </p:cNvPicPr>
          <p:nvPr userDrawn="1"/>
        </p:nvPicPr>
        <p:blipFill>
          <a:blip r:embed="rId3"/>
          <a:stretch>
            <a:fillRect/>
          </a:stretch>
        </p:blipFill>
        <p:spPr>
          <a:xfrm>
            <a:off x="459232" y="6243591"/>
            <a:ext cx="1278508" cy="274138"/>
          </a:xfrm>
          <a:prstGeom prst="rect">
            <a:avLst/>
          </a:prstGeom>
        </p:spPr>
      </p:pic>
      <p:cxnSp>
        <p:nvCxnSpPr>
          <p:cNvPr id="254" name="Straight Connector 253"/>
          <p:cNvCxnSpPr>
            <a:stCxn id="247" idx="4"/>
            <a:endCxn id="219" idx="0"/>
          </p:cNvCxnSpPr>
          <p:nvPr userDrawn="1"/>
        </p:nvCxnSpPr>
        <p:spPr>
          <a:xfrm>
            <a:off x="11282283" y="1408183"/>
            <a:ext cx="189727" cy="1706681"/>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5" name="Straight Connector 254"/>
          <p:cNvCxnSpPr>
            <a:stCxn id="230" idx="6"/>
            <a:endCxn id="285" idx="2"/>
          </p:cNvCxnSpPr>
          <p:nvPr userDrawn="1"/>
        </p:nvCxnSpPr>
        <p:spPr>
          <a:xfrm flipV="1">
            <a:off x="4048164" y="718876"/>
            <a:ext cx="998916" cy="27911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6" name="Straight Connector 255"/>
          <p:cNvCxnSpPr/>
          <p:nvPr userDrawn="1"/>
        </p:nvCxnSpPr>
        <p:spPr>
          <a:xfrm>
            <a:off x="7010401" y="1709058"/>
            <a:ext cx="619125" cy="1034143"/>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7" name="Straight Connector 256"/>
          <p:cNvCxnSpPr/>
          <p:nvPr userDrawn="1"/>
        </p:nvCxnSpPr>
        <p:spPr>
          <a:xfrm flipV="1">
            <a:off x="8388351" y="1562101"/>
            <a:ext cx="984250" cy="123825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59" name="Straight Connector 258"/>
          <p:cNvCxnSpPr/>
          <p:nvPr userDrawn="1"/>
        </p:nvCxnSpPr>
        <p:spPr>
          <a:xfrm>
            <a:off x="8682038" y="3738564"/>
            <a:ext cx="1236662" cy="395287"/>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0" name="Straight Connector 259"/>
          <p:cNvCxnSpPr/>
          <p:nvPr userDrawn="1"/>
        </p:nvCxnSpPr>
        <p:spPr>
          <a:xfrm>
            <a:off x="9875521" y="3200400"/>
            <a:ext cx="284480" cy="61595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1" name="Straight Connector 260"/>
          <p:cNvCxnSpPr/>
          <p:nvPr userDrawn="1"/>
        </p:nvCxnSpPr>
        <p:spPr>
          <a:xfrm>
            <a:off x="10067925" y="2962275"/>
            <a:ext cx="1069467" cy="338709"/>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2" name="Straight Connector 261"/>
          <p:cNvCxnSpPr/>
          <p:nvPr userDrawn="1"/>
        </p:nvCxnSpPr>
        <p:spPr>
          <a:xfrm>
            <a:off x="8183880" y="4122420"/>
            <a:ext cx="205740" cy="69342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64" name="Straight Connector 263"/>
          <p:cNvCxnSpPr>
            <a:endCxn id="250" idx="1"/>
          </p:cNvCxnSpPr>
          <p:nvPr userDrawn="1"/>
        </p:nvCxnSpPr>
        <p:spPr>
          <a:xfrm>
            <a:off x="8572501" y="673101"/>
            <a:ext cx="855280" cy="343232"/>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81" name="Straight Connector 280"/>
          <p:cNvCxnSpPr/>
          <p:nvPr userDrawn="1"/>
        </p:nvCxnSpPr>
        <p:spPr>
          <a:xfrm flipV="1">
            <a:off x="10898982" y="5703094"/>
            <a:ext cx="233363" cy="36195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289" name="Straight Connector 288"/>
          <p:cNvCxnSpPr/>
          <p:nvPr userDrawn="1"/>
        </p:nvCxnSpPr>
        <p:spPr>
          <a:xfrm>
            <a:off x="5676900" y="800100"/>
            <a:ext cx="704851" cy="24765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sp>
        <p:nvSpPr>
          <p:cNvPr id="2" name="Rectangle 1"/>
          <p:cNvSpPr/>
          <p:nvPr userDrawn="1"/>
        </p:nvSpPr>
        <p:spPr bwMode="auto">
          <a:xfrm>
            <a:off x="274638" y="2119164"/>
            <a:ext cx="6400800" cy="3664099"/>
          </a:xfrm>
          <a:prstGeom prst="rect">
            <a:avLst/>
          </a:prstGeom>
          <a:solidFill>
            <a:srgbClr val="FFFFFF">
              <a:alpha val="7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74703" y="2119178"/>
            <a:ext cx="6402323" cy="1828800"/>
          </a:xfrm>
          <a:noFill/>
        </p:spPr>
        <p:txBody>
          <a:bodyPr lIns="146304" tIns="91440" rIns="146304" bIns="91440" anchor="t" anchorCtr="0"/>
          <a:lstStyle>
            <a:lvl1pPr>
              <a:defRPr sz="5389" spc="-100" baseline="0">
                <a:gradFill>
                  <a:gsLst>
                    <a:gs pos="78195">
                      <a:schemeClr val="tx2"/>
                    </a:gs>
                    <a:gs pos="57576">
                      <a:schemeClr val="tx2"/>
                    </a:gs>
                  </a:gsLst>
                  <a:lin ang="5400000" scaled="0"/>
                </a:gradFill>
                <a:latin typeface="Segoe UI Semilight" panose="020B0402040204020203" pitchFamily="34" charset="0"/>
                <a:cs typeface="Segoe UI Semilight" panose="020B0402040204020203" pitchFamily="34" charset="0"/>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4">
                <a:gradFill>
                  <a:gsLst>
                    <a:gs pos="78195">
                      <a:schemeClr val="tx2"/>
                    </a:gs>
                    <a:gs pos="57576">
                      <a:schemeClr val="tx2"/>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300" name="Straight Connector 299"/>
          <p:cNvCxnSpPr>
            <a:stCxn id="298" idx="2"/>
          </p:cNvCxnSpPr>
          <p:nvPr userDrawn="1"/>
        </p:nvCxnSpPr>
        <p:spPr>
          <a:xfrm flipH="1">
            <a:off x="9046081" y="5120257"/>
            <a:ext cx="314866" cy="140695"/>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grpSp>
        <p:nvGrpSpPr>
          <p:cNvPr id="210" name="Group 209"/>
          <p:cNvGrpSpPr/>
          <p:nvPr userDrawn="1"/>
        </p:nvGrpSpPr>
        <p:grpSpPr>
          <a:xfrm>
            <a:off x="7939476" y="4885595"/>
            <a:ext cx="1100126" cy="1100126"/>
            <a:chOff x="5235288" y="4947837"/>
            <a:chExt cx="1295400" cy="1295400"/>
          </a:xfrm>
        </p:grpSpPr>
        <p:sp>
          <p:nvSpPr>
            <p:cNvPr id="211" name="Oval 210"/>
            <p:cNvSpPr/>
            <p:nvPr userDrawn="1"/>
          </p:nvSpPr>
          <p:spPr bwMode="auto">
            <a:xfrm>
              <a:off x="5235288" y="4947837"/>
              <a:ext cx="1295400" cy="1295400"/>
            </a:xfrm>
            <a:prstGeom prst="ellipse">
              <a:avLst/>
            </a:prstGeom>
            <a:solidFill>
              <a:schemeClr val="tx2">
                <a:lumMod val="50000"/>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grpSp>
          <p:nvGrpSpPr>
            <p:cNvPr id="212" name="Group 211"/>
            <p:cNvGrpSpPr/>
            <p:nvPr userDrawn="1"/>
          </p:nvGrpSpPr>
          <p:grpSpPr>
            <a:xfrm>
              <a:off x="5562254" y="5353243"/>
              <a:ext cx="641468" cy="484588"/>
              <a:chOff x="4183063" y="5237163"/>
              <a:chExt cx="292100" cy="220663"/>
            </a:xfrm>
            <a:solidFill>
              <a:schemeClr val="bg1"/>
            </a:solidFill>
          </p:grpSpPr>
          <p:sp>
            <p:nvSpPr>
              <p:cNvPr id="213" name="Freeform 68"/>
              <p:cNvSpPr>
                <a:spLocks noEditPoints="1"/>
              </p:cNvSpPr>
              <p:nvPr/>
            </p:nvSpPr>
            <p:spPr bwMode="auto">
              <a:xfrm>
                <a:off x="4183063" y="5237163"/>
                <a:ext cx="292100" cy="220663"/>
              </a:xfrm>
              <a:custGeom>
                <a:avLst/>
                <a:gdLst>
                  <a:gd name="T0" fmla="*/ 0 w 184"/>
                  <a:gd name="T1" fmla="*/ 139 h 139"/>
                  <a:gd name="T2" fmla="*/ 184 w 184"/>
                  <a:gd name="T3" fmla="*/ 139 h 139"/>
                  <a:gd name="T4" fmla="*/ 184 w 184"/>
                  <a:gd name="T5" fmla="*/ 0 h 139"/>
                  <a:gd name="T6" fmla="*/ 0 w 184"/>
                  <a:gd name="T7" fmla="*/ 0 h 139"/>
                  <a:gd name="T8" fmla="*/ 0 w 184"/>
                  <a:gd name="T9" fmla="*/ 139 h 139"/>
                  <a:gd name="T10" fmla="*/ 11 w 184"/>
                  <a:gd name="T11" fmla="*/ 12 h 139"/>
                  <a:gd name="T12" fmla="*/ 173 w 184"/>
                  <a:gd name="T13" fmla="*/ 12 h 139"/>
                  <a:gd name="T14" fmla="*/ 173 w 184"/>
                  <a:gd name="T15" fmla="*/ 127 h 139"/>
                  <a:gd name="T16" fmla="*/ 11 w 184"/>
                  <a:gd name="T17" fmla="*/ 127 h 139"/>
                  <a:gd name="T18" fmla="*/ 11 w 184"/>
                  <a:gd name="T19"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39">
                    <a:moveTo>
                      <a:pt x="0" y="139"/>
                    </a:moveTo>
                    <a:lnTo>
                      <a:pt x="184" y="139"/>
                    </a:lnTo>
                    <a:lnTo>
                      <a:pt x="184" y="0"/>
                    </a:lnTo>
                    <a:lnTo>
                      <a:pt x="0" y="0"/>
                    </a:lnTo>
                    <a:lnTo>
                      <a:pt x="0" y="139"/>
                    </a:lnTo>
                    <a:close/>
                    <a:moveTo>
                      <a:pt x="11" y="12"/>
                    </a:moveTo>
                    <a:lnTo>
                      <a:pt x="173" y="12"/>
                    </a:lnTo>
                    <a:lnTo>
                      <a:pt x="173" y="127"/>
                    </a:lnTo>
                    <a:lnTo>
                      <a:pt x="11" y="127"/>
                    </a:lnTo>
                    <a:lnTo>
                      <a:pt x="1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sp>
            <p:nvSpPr>
              <p:cNvPr id="214" name="Rectangle 69"/>
              <p:cNvSpPr>
                <a:spLocks noChangeArrowheads="1"/>
              </p:cNvSpPr>
              <p:nvPr/>
            </p:nvSpPr>
            <p:spPr bwMode="auto">
              <a:xfrm>
                <a:off x="4319588" y="5402263"/>
                <a:ext cx="190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grpSp>
      </p:grpSp>
      <p:grpSp>
        <p:nvGrpSpPr>
          <p:cNvPr id="218" name="Group 217"/>
          <p:cNvGrpSpPr/>
          <p:nvPr userDrawn="1"/>
        </p:nvGrpSpPr>
        <p:grpSpPr>
          <a:xfrm>
            <a:off x="11102978" y="3114863"/>
            <a:ext cx="738064" cy="738064"/>
            <a:chOff x="10583793" y="3706891"/>
            <a:chExt cx="1044644" cy="1044644"/>
          </a:xfrm>
        </p:grpSpPr>
        <p:sp>
          <p:nvSpPr>
            <p:cNvPr id="219" name="Oval 218"/>
            <p:cNvSpPr/>
            <p:nvPr userDrawn="1"/>
          </p:nvSpPr>
          <p:spPr bwMode="auto">
            <a:xfrm>
              <a:off x="10583793" y="3706891"/>
              <a:ext cx="1044644" cy="1044644"/>
            </a:xfrm>
            <a:prstGeom prst="ellipse">
              <a:avLst/>
            </a:prstGeom>
            <a:solidFill>
              <a:schemeClr val="accent1">
                <a:lumMod val="75000"/>
                <a:alpha val="80000"/>
              </a:schemeClr>
            </a:solidFill>
            <a:ln w="34925" cap="flat" cmpd="sng" algn="ctr">
              <a:solidFill>
                <a:schemeClr val="bg1"/>
              </a:solidFill>
              <a:prstDash val="solid"/>
            </a:ln>
            <a:effectLst/>
          </p:spPr>
          <p:txBody>
            <a:bodyPr rtlCol="0" anchor="ctr"/>
            <a:lstStyle/>
            <a:p>
              <a:pPr algn="ctr" defTabSz="930137"/>
              <a:endParaRPr lang="en-US" sz="1796" dirty="0">
                <a:solidFill>
                  <a:srgbClr val="505050"/>
                </a:solidFill>
              </a:endParaRPr>
            </a:p>
          </p:txBody>
        </p:sp>
        <p:sp>
          <p:nvSpPr>
            <p:cNvPr id="220" name="Freeform 70"/>
            <p:cNvSpPr>
              <a:spLocks noEditPoints="1"/>
            </p:cNvSpPr>
            <p:nvPr userDrawn="1"/>
          </p:nvSpPr>
          <p:spPr bwMode="auto">
            <a:xfrm>
              <a:off x="10828881" y="3980851"/>
              <a:ext cx="591279" cy="443459"/>
            </a:xfrm>
            <a:custGeom>
              <a:avLst/>
              <a:gdLst>
                <a:gd name="T0" fmla="*/ 161 w 184"/>
                <a:gd name="T1" fmla="*/ 0 h 138"/>
                <a:gd name="T2" fmla="*/ 23 w 184"/>
                <a:gd name="T3" fmla="*/ 0 h 138"/>
                <a:gd name="T4" fmla="*/ 23 w 184"/>
                <a:gd name="T5" fmla="*/ 87 h 138"/>
                <a:gd name="T6" fmla="*/ 0 w 184"/>
                <a:gd name="T7" fmla="*/ 127 h 138"/>
                <a:gd name="T8" fmla="*/ 0 w 184"/>
                <a:gd name="T9" fmla="*/ 138 h 138"/>
                <a:gd name="T10" fmla="*/ 184 w 184"/>
                <a:gd name="T11" fmla="*/ 138 h 138"/>
                <a:gd name="T12" fmla="*/ 184 w 184"/>
                <a:gd name="T13" fmla="*/ 127 h 138"/>
                <a:gd name="T14" fmla="*/ 161 w 184"/>
                <a:gd name="T15" fmla="*/ 87 h 138"/>
                <a:gd name="T16" fmla="*/ 161 w 184"/>
                <a:gd name="T17" fmla="*/ 0 h 138"/>
                <a:gd name="T18" fmla="*/ 150 w 184"/>
                <a:gd name="T19" fmla="*/ 81 h 138"/>
                <a:gd name="T20" fmla="*/ 34 w 184"/>
                <a:gd name="T21" fmla="*/ 81 h 138"/>
                <a:gd name="T22" fmla="*/ 34 w 184"/>
                <a:gd name="T23" fmla="*/ 12 h 138"/>
                <a:gd name="T24" fmla="*/ 150 w 184"/>
                <a:gd name="T25" fmla="*/ 12 h 138"/>
                <a:gd name="T26" fmla="*/ 150 w 184"/>
                <a:gd name="T27" fmla="*/ 81 h 138"/>
                <a:gd name="T28" fmla="*/ 170 w 184"/>
                <a:gd name="T29" fmla="*/ 127 h 138"/>
                <a:gd name="T30" fmla="*/ 13 w 184"/>
                <a:gd name="T31" fmla="*/ 127 h 138"/>
                <a:gd name="T32" fmla="*/ 33 w 184"/>
                <a:gd name="T33" fmla="*/ 92 h 138"/>
                <a:gd name="T34" fmla="*/ 151 w 184"/>
                <a:gd name="T35" fmla="*/ 92 h 138"/>
                <a:gd name="T36" fmla="*/ 170 w 184"/>
                <a:gd name="T37" fmla="*/ 12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138">
                  <a:moveTo>
                    <a:pt x="161" y="0"/>
                  </a:moveTo>
                  <a:lnTo>
                    <a:pt x="23" y="0"/>
                  </a:lnTo>
                  <a:lnTo>
                    <a:pt x="23" y="87"/>
                  </a:lnTo>
                  <a:lnTo>
                    <a:pt x="0" y="127"/>
                  </a:lnTo>
                  <a:lnTo>
                    <a:pt x="0" y="138"/>
                  </a:lnTo>
                  <a:lnTo>
                    <a:pt x="184" y="138"/>
                  </a:lnTo>
                  <a:lnTo>
                    <a:pt x="184" y="127"/>
                  </a:lnTo>
                  <a:lnTo>
                    <a:pt x="161" y="87"/>
                  </a:lnTo>
                  <a:lnTo>
                    <a:pt x="161" y="0"/>
                  </a:lnTo>
                  <a:close/>
                  <a:moveTo>
                    <a:pt x="150" y="81"/>
                  </a:moveTo>
                  <a:lnTo>
                    <a:pt x="34" y="81"/>
                  </a:lnTo>
                  <a:lnTo>
                    <a:pt x="34" y="12"/>
                  </a:lnTo>
                  <a:lnTo>
                    <a:pt x="150" y="12"/>
                  </a:lnTo>
                  <a:lnTo>
                    <a:pt x="150" y="81"/>
                  </a:lnTo>
                  <a:close/>
                  <a:moveTo>
                    <a:pt x="170" y="127"/>
                  </a:moveTo>
                  <a:lnTo>
                    <a:pt x="13" y="127"/>
                  </a:lnTo>
                  <a:lnTo>
                    <a:pt x="33" y="92"/>
                  </a:lnTo>
                  <a:lnTo>
                    <a:pt x="151" y="92"/>
                  </a:lnTo>
                  <a:lnTo>
                    <a:pt x="170" y="1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grpSp>
      <p:grpSp>
        <p:nvGrpSpPr>
          <p:cNvPr id="243" name="Group 242"/>
          <p:cNvGrpSpPr/>
          <p:nvPr userDrawn="1"/>
        </p:nvGrpSpPr>
        <p:grpSpPr>
          <a:xfrm>
            <a:off x="7789666" y="1454034"/>
            <a:ext cx="545564" cy="545562"/>
            <a:chOff x="8897994" y="3670079"/>
            <a:chExt cx="1081456" cy="1081456"/>
          </a:xfrm>
        </p:grpSpPr>
        <p:sp>
          <p:nvSpPr>
            <p:cNvPr id="244" name="Oval 243"/>
            <p:cNvSpPr/>
            <p:nvPr userDrawn="1"/>
          </p:nvSpPr>
          <p:spPr bwMode="auto">
            <a:xfrm>
              <a:off x="8897994" y="3670079"/>
              <a:ext cx="1081456" cy="1081456"/>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sp>
          <p:nvSpPr>
            <p:cNvPr id="245" name="Freeform 102"/>
            <p:cNvSpPr>
              <a:spLocks noEditPoints="1"/>
            </p:cNvSpPr>
            <p:nvPr/>
          </p:nvSpPr>
          <p:spPr bwMode="auto">
            <a:xfrm>
              <a:off x="9223961" y="3924976"/>
              <a:ext cx="429523" cy="571661"/>
            </a:xfrm>
            <a:custGeom>
              <a:avLst/>
              <a:gdLst>
                <a:gd name="T0" fmla="*/ 0 w 139"/>
                <a:gd name="T1" fmla="*/ 185 h 185"/>
                <a:gd name="T2" fmla="*/ 116 w 139"/>
                <a:gd name="T3" fmla="*/ 185 h 185"/>
                <a:gd name="T4" fmla="*/ 116 w 139"/>
                <a:gd name="T5" fmla="*/ 162 h 185"/>
                <a:gd name="T6" fmla="*/ 139 w 139"/>
                <a:gd name="T7" fmla="*/ 162 h 185"/>
                <a:gd name="T8" fmla="*/ 139 w 139"/>
                <a:gd name="T9" fmla="*/ 35 h 185"/>
                <a:gd name="T10" fmla="*/ 104 w 139"/>
                <a:gd name="T11" fmla="*/ 0 h 185"/>
                <a:gd name="T12" fmla="*/ 24 w 139"/>
                <a:gd name="T13" fmla="*/ 0 h 185"/>
                <a:gd name="T14" fmla="*/ 24 w 139"/>
                <a:gd name="T15" fmla="*/ 23 h 185"/>
                <a:gd name="T16" fmla="*/ 0 w 139"/>
                <a:gd name="T17" fmla="*/ 23 h 185"/>
                <a:gd name="T18" fmla="*/ 0 w 139"/>
                <a:gd name="T19" fmla="*/ 185 h 185"/>
                <a:gd name="T20" fmla="*/ 123 w 139"/>
                <a:gd name="T21" fmla="*/ 35 h 185"/>
                <a:gd name="T22" fmla="*/ 104 w 139"/>
                <a:gd name="T23" fmla="*/ 35 h 185"/>
                <a:gd name="T24" fmla="*/ 104 w 139"/>
                <a:gd name="T25" fmla="*/ 17 h 185"/>
                <a:gd name="T26" fmla="*/ 123 w 139"/>
                <a:gd name="T27" fmla="*/ 35 h 185"/>
                <a:gd name="T28" fmla="*/ 35 w 139"/>
                <a:gd name="T29" fmla="*/ 11 h 185"/>
                <a:gd name="T30" fmla="*/ 93 w 139"/>
                <a:gd name="T31" fmla="*/ 11 h 185"/>
                <a:gd name="T32" fmla="*/ 93 w 139"/>
                <a:gd name="T33" fmla="*/ 46 h 185"/>
                <a:gd name="T34" fmla="*/ 127 w 139"/>
                <a:gd name="T35" fmla="*/ 46 h 185"/>
                <a:gd name="T36" fmla="*/ 127 w 139"/>
                <a:gd name="T37" fmla="*/ 150 h 185"/>
                <a:gd name="T38" fmla="*/ 35 w 139"/>
                <a:gd name="T39" fmla="*/ 150 h 185"/>
                <a:gd name="T40" fmla="*/ 35 w 139"/>
                <a:gd name="T41" fmla="*/ 11 h 185"/>
                <a:gd name="T42" fmla="*/ 12 w 139"/>
                <a:gd name="T43" fmla="*/ 35 h 185"/>
                <a:gd name="T44" fmla="*/ 24 w 139"/>
                <a:gd name="T45" fmla="*/ 35 h 185"/>
                <a:gd name="T46" fmla="*/ 24 w 139"/>
                <a:gd name="T47" fmla="*/ 162 h 185"/>
                <a:gd name="T48" fmla="*/ 104 w 139"/>
                <a:gd name="T49" fmla="*/ 162 h 185"/>
                <a:gd name="T50" fmla="*/ 104 w 139"/>
                <a:gd name="T51" fmla="*/ 173 h 185"/>
                <a:gd name="T52" fmla="*/ 12 w 139"/>
                <a:gd name="T53" fmla="*/ 173 h 185"/>
                <a:gd name="T54" fmla="*/ 12 w 139"/>
                <a:gd name="T55" fmla="*/ 3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185">
                  <a:moveTo>
                    <a:pt x="0" y="185"/>
                  </a:moveTo>
                  <a:lnTo>
                    <a:pt x="116" y="185"/>
                  </a:lnTo>
                  <a:lnTo>
                    <a:pt x="116" y="162"/>
                  </a:lnTo>
                  <a:lnTo>
                    <a:pt x="139" y="162"/>
                  </a:lnTo>
                  <a:lnTo>
                    <a:pt x="139" y="35"/>
                  </a:lnTo>
                  <a:lnTo>
                    <a:pt x="104" y="0"/>
                  </a:lnTo>
                  <a:lnTo>
                    <a:pt x="24" y="0"/>
                  </a:lnTo>
                  <a:lnTo>
                    <a:pt x="24" y="23"/>
                  </a:lnTo>
                  <a:lnTo>
                    <a:pt x="0" y="23"/>
                  </a:lnTo>
                  <a:lnTo>
                    <a:pt x="0" y="185"/>
                  </a:lnTo>
                  <a:close/>
                  <a:moveTo>
                    <a:pt x="123" y="35"/>
                  </a:moveTo>
                  <a:lnTo>
                    <a:pt x="104" y="35"/>
                  </a:lnTo>
                  <a:lnTo>
                    <a:pt x="104" y="17"/>
                  </a:lnTo>
                  <a:lnTo>
                    <a:pt x="123" y="35"/>
                  </a:lnTo>
                  <a:close/>
                  <a:moveTo>
                    <a:pt x="35" y="11"/>
                  </a:moveTo>
                  <a:lnTo>
                    <a:pt x="93" y="11"/>
                  </a:lnTo>
                  <a:lnTo>
                    <a:pt x="93" y="46"/>
                  </a:lnTo>
                  <a:lnTo>
                    <a:pt x="127" y="46"/>
                  </a:lnTo>
                  <a:lnTo>
                    <a:pt x="127" y="150"/>
                  </a:lnTo>
                  <a:lnTo>
                    <a:pt x="35" y="150"/>
                  </a:lnTo>
                  <a:lnTo>
                    <a:pt x="35" y="11"/>
                  </a:lnTo>
                  <a:close/>
                  <a:moveTo>
                    <a:pt x="12" y="35"/>
                  </a:moveTo>
                  <a:lnTo>
                    <a:pt x="24" y="35"/>
                  </a:lnTo>
                  <a:lnTo>
                    <a:pt x="24" y="162"/>
                  </a:lnTo>
                  <a:lnTo>
                    <a:pt x="104" y="162"/>
                  </a:lnTo>
                  <a:lnTo>
                    <a:pt x="104" y="173"/>
                  </a:lnTo>
                  <a:lnTo>
                    <a:pt x="12" y="173"/>
                  </a:lnTo>
                  <a:lnTo>
                    <a:pt x="12" y="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grpSp>
      <p:grpSp>
        <p:nvGrpSpPr>
          <p:cNvPr id="249" name="Group 248"/>
          <p:cNvGrpSpPr/>
          <p:nvPr userDrawn="1"/>
        </p:nvGrpSpPr>
        <p:grpSpPr>
          <a:xfrm>
            <a:off x="9299695" y="888247"/>
            <a:ext cx="874616" cy="874616"/>
            <a:chOff x="8925021" y="1502075"/>
            <a:chExt cx="1081456" cy="1081456"/>
          </a:xfrm>
        </p:grpSpPr>
        <p:sp>
          <p:nvSpPr>
            <p:cNvPr id="250" name="Oval 249"/>
            <p:cNvSpPr/>
            <p:nvPr/>
          </p:nvSpPr>
          <p:spPr bwMode="auto">
            <a:xfrm>
              <a:off x="8925021" y="1502075"/>
              <a:ext cx="1081456" cy="1081456"/>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grpSp>
          <p:nvGrpSpPr>
            <p:cNvPr id="251" name="Group 250"/>
            <p:cNvGrpSpPr/>
            <p:nvPr/>
          </p:nvGrpSpPr>
          <p:grpSpPr>
            <a:xfrm>
              <a:off x="9294975" y="1752600"/>
              <a:ext cx="341548" cy="544712"/>
              <a:chOff x="4237038" y="4275138"/>
              <a:chExt cx="184150" cy="293688"/>
            </a:xfrm>
            <a:solidFill>
              <a:schemeClr val="bg1"/>
            </a:solidFill>
          </p:grpSpPr>
          <p:sp>
            <p:nvSpPr>
              <p:cNvPr id="252" name="Freeform 66"/>
              <p:cNvSpPr>
                <a:spLocks noEditPoints="1"/>
              </p:cNvSpPr>
              <p:nvPr/>
            </p:nvSpPr>
            <p:spPr bwMode="auto">
              <a:xfrm>
                <a:off x="4237038" y="4275138"/>
                <a:ext cx="184150" cy="293688"/>
              </a:xfrm>
              <a:custGeom>
                <a:avLst/>
                <a:gdLst>
                  <a:gd name="T0" fmla="*/ 0 w 116"/>
                  <a:gd name="T1" fmla="*/ 185 h 185"/>
                  <a:gd name="T2" fmla="*/ 116 w 116"/>
                  <a:gd name="T3" fmla="*/ 185 h 185"/>
                  <a:gd name="T4" fmla="*/ 116 w 116"/>
                  <a:gd name="T5" fmla="*/ 0 h 185"/>
                  <a:gd name="T6" fmla="*/ 0 w 116"/>
                  <a:gd name="T7" fmla="*/ 0 h 185"/>
                  <a:gd name="T8" fmla="*/ 0 w 116"/>
                  <a:gd name="T9" fmla="*/ 185 h 185"/>
                  <a:gd name="T10" fmla="*/ 104 w 116"/>
                  <a:gd name="T11" fmla="*/ 127 h 185"/>
                  <a:gd name="T12" fmla="*/ 12 w 116"/>
                  <a:gd name="T13" fmla="*/ 127 h 185"/>
                  <a:gd name="T14" fmla="*/ 12 w 116"/>
                  <a:gd name="T15" fmla="*/ 35 h 185"/>
                  <a:gd name="T16" fmla="*/ 104 w 116"/>
                  <a:gd name="T17" fmla="*/ 35 h 185"/>
                  <a:gd name="T18" fmla="*/ 104 w 116"/>
                  <a:gd name="T19" fmla="*/ 127 h 185"/>
                  <a:gd name="T20" fmla="*/ 12 w 116"/>
                  <a:gd name="T21" fmla="*/ 138 h 185"/>
                  <a:gd name="T22" fmla="*/ 104 w 116"/>
                  <a:gd name="T23" fmla="*/ 138 h 185"/>
                  <a:gd name="T24" fmla="*/ 104 w 116"/>
                  <a:gd name="T25" fmla="*/ 173 h 185"/>
                  <a:gd name="T26" fmla="*/ 12 w 116"/>
                  <a:gd name="T27" fmla="*/ 173 h 185"/>
                  <a:gd name="T28" fmla="*/ 12 w 116"/>
                  <a:gd name="T29" fmla="*/ 138 h 185"/>
                  <a:gd name="T30" fmla="*/ 104 w 116"/>
                  <a:gd name="T31" fmla="*/ 23 h 185"/>
                  <a:gd name="T32" fmla="*/ 12 w 116"/>
                  <a:gd name="T33" fmla="*/ 23 h 185"/>
                  <a:gd name="T34" fmla="*/ 12 w 116"/>
                  <a:gd name="T35" fmla="*/ 11 h 185"/>
                  <a:gd name="T36" fmla="*/ 104 w 116"/>
                  <a:gd name="T37" fmla="*/ 11 h 185"/>
                  <a:gd name="T38" fmla="*/ 104 w 116"/>
                  <a:gd name="T39" fmla="*/ 2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 h="185">
                    <a:moveTo>
                      <a:pt x="0" y="185"/>
                    </a:moveTo>
                    <a:lnTo>
                      <a:pt x="116" y="185"/>
                    </a:lnTo>
                    <a:lnTo>
                      <a:pt x="116" y="0"/>
                    </a:lnTo>
                    <a:lnTo>
                      <a:pt x="0" y="0"/>
                    </a:lnTo>
                    <a:lnTo>
                      <a:pt x="0" y="185"/>
                    </a:lnTo>
                    <a:close/>
                    <a:moveTo>
                      <a:pt x="104" y="127"/>
                    </a:moveTo>
                    <a:lnTo>
                      <a:pt x="12" y="127"/>
                    </a:lnTo>
                    <a:lnTo>
                      <a:pt x="12" y="35"/>
                    </a:lnTo>
                    <a:lnTo>
                      <a:pt x="104" y="35"/>
                    </a:lnTo>
                    <a:lnTo>
                      <a:pt x="104" y="127"/>
                    </a:lnTo>
                    <a:close/>
                    <a:moveTo>
                      <a:pt x="12" y="138"/>
                    </a:moveTo>
                    <a:lnTo>
                      <a:pt x="104" y="138"/>
                    </a:lnTo>
                    <a:lnTo>
                      <a:pt x="104" y="173"/>
                    </a:lnTo>
                    <a:lnTo>
                      <a:pt x="12" y="173"/>
                    </a:lnTo>
                    <a:lnTo>
                      <a:pt x="12" y="138"/>
                    </a:lnTo>
                    <a:close/>
                    <a:moveTo>
                      <a:pt x="104" y="23"/>
                    </a:moveTo>
                    <a:lnTo>
                      <a:pt x="12" y="23"/>
                    </a:lnTo>
                    <a:lnTo>
                      <a:pt x="12" y="11"/>
                    </a:lnTo>
                    <a:lnTo>
                      <a:pt x="104" y="11"/>
                    </a:lnTo>
                    <a:lnTo>
                      <a:pt x="10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sp>
            <p:nvSpPr>
              <p:cNvPr id="253" name="Rectangle 67"/>
              <p:cNvSpPr>
                <a:spLocks noChangeArrowheads="1"/>
              </p:cNvSpPr>
              <p:nvPr/>
            </p:nvSpPr>
            <p:spPr bwMode="auto">
              <a:xfrm>
                <a:off x="4319588" y="4513263"/>
                <a:ext cx="190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grpSp>
      </p:grpSp>
      <p:sp>
        <p:nvSpPr>
          <p:cNvPr id="285" name="Oval 284"/>
          <p:cNvSpPr/>
          <p:nvPr userDrawn="1"/>
        </p:nvSpPr>
        <p:spPr bwMode="auto">
          <a:xfrm>
            <a:off x="5047080" y="401834"/>
            <a:ext cx="634086" cy="634086"/>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grpSp>
        <p:nvGrpSpPr>
          <p:cNvPr id="297" name="Group 296"/>
          <p:cNvGrpSpPr/>
          <p:nvPr userDrawn="1"/>
        </p:nvGrpSpPr>
        <p:grpSpPr>
          <a:xfrm>
            <a:off x="9360947" y="4842797"/>
            <a:ext cx="554918" cy="554918"/>
            <a:chOff x="4084637" y="1169326"/>
            <a:chExt cx="813555" cy="813555"/>
          </a:xfrm>
        </p:grpSpPr>
        <p:sp>
          <p:nvSpPr>
            <p:cNvPr id="298" name="Oval 297"/>
            <p:cNvSpPr/>
            <p:nvPr userDrawn="1"/>
          </p:nvSpPr>
          <p:spPr bwMode="auto">
            <a:xfrm>
              <a:off x="4084637" y="1169326"/>
              <a:ext cx="813555" cy="813555"/>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sp>
          <p:nvSpPr>
            <p:cNvPr id="299" name="Freeform 92"/>
            <p:cNvSpPr>
              <a:spLocks/>
            </p:cNvSpPr>
            <p:nvPr userDrawn="1"/>
          </p:nvSpPr>
          <p:spPr bwMode="auto">
            <a:xfrm>
              <a:off x="4305575" y="1414775"/>
              <a:ext cx="383900" cy="380700"/>
            </a:xfrm>
            <a:custGeom>
              <a:avLst/>
              <a:gdLst>
                <a:gd name="T0" fmla="*/ 3 w 121"/>
                <a:gd name="T1" fmla="*/ 91 h 120"/>
                <a:gd name="T2" fmla="*/ 87 w 121"/>
                <a:gd name="T3" fmla="*/ 83 h 120"/>
                <a:gd name="T4" fmla="*/ 109 w 121"/>
                <a:gd name="T5" fmla="*/ 30 h 120"/>
                <a:gd name="T6" fmla="*/ 121 w 121"/>
                <a:gd name="T7" fmla="*/ 17 h 120"/>
                <a:gd name="T8" fmla="*/ 109 w 121"/>
                <a:gd name="T9" fmla="*/ 20 h 120"/>
                <a:gd name="T10" fmla="*/ 118 w 121"/>
                <a:gd name="T11" fmla="*/ 7 h 120"/>
                <a:gd name="T12" fmla="*/ 103 w 121"/>
                <a:gd name="T13" fmla="*/ 13 h 120"/>
                <a:gd name="T14" fmla="*/ 75 w 121"/>
                <a:gd name="T15" fmla="*/ 7 h 120"/>
                <a:gd name="T16" fmla="*/ 60 w 121"/>
                <a:gd name="T17" fmla="*/ 34 h 120"/>
                <a:gd name="T18" fmla="*/ 12 w 121"/>
                <a:gd name="T19" fmla="*/ 9 h 120"/>
                <a:gd name="T20" fmla="*/ 18 w 121"/>
                <a:gd name="T21" fmla="*/ 41 h 120"/>
                <a:gd name="T22" fmla="*/ 8 w 121"/>
                <a:gd name="T23" fmla="*/ 39 h 120"/>
                <a:gd name="T24" fmla="*/ 26 w 121"/>
                <a:gd name="T25" fmla="*/ 63 h 120"/>
                <a:gd name="T26" fmla="*/ 16 w 121"/>
                <a:gd name="T27" fmla="*/ 64 h 120"/>
                <a:gd name="T28" fmla="*/ 38 w 121"/>
                <a:gd name="T29" fmla="*/ 80 h 120"/>
                <a:gd name="T30" fmla="*/ 3 w 121"/>
                <a:gd name="T31"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3" y="91"/>
                  </a:moveTo>
                  <a:cubicBezTo>
                    <a:pt x="3" y="91"/>
                    <a:pt x="46" y="120"/>
                    <a:pt x="87" y="83"/>
                  </a:cubicBezTo>
                  <a:cubicBezTo>
                    <a:pt x="105" y="68"/>
                    <a:pt x="110" y="48"/>
                    <a:pt x="109" y="30"/>
                  </a:cubicBezTo>
                  <a:cubicBezTo>
                    <a:pt x="109" y="30"/>
                    <a:pt x="120" y="22"/>
                    <a:pt x="121" y="17"/>
                  </a:cubicBezTo>
                  <a:cubicBezTo>
                    <a:pt x="121" y="17"/>
                    <a:pt x="114" y="20"/>
                    <a:pt x="109" y="20"/>
                  </a:cubicBezTo>
                  <a:cubicBezTo>
                    <a:pt x="109" y="20"/>
                    <a:pt x="118" y="13"/>
                    <a:pt x="118" y="7"/>
                  </a:cubicBezTo>
                  <a:cubicBezTo>
                    <a:pt x="118" y="7"/>
                    <a:pt x="110" y="11"/>
                    <a:pt x="103" y="13"/>
                  </a:cubicBezTo>
                  <a:cubicBezTo>
                    <a:pt x="103" y="13"/>
                    <a:pt x="89" y="0"/>
                    <a:pt x="75" y="7"/>
                  </a:cubicBezTo>
                  <a:cubicBezTo>
                    <a:pt x="61" y="14"/>
                    <a:pt x="60" y="25"/>
                    <a:pt x="60" y="34"/>
                  </a:cubicBezTo>
                  <a:cubicBezTo>
                    <a:pt x="60" y="34"/>
                    <a:pt x="30" y="33"/>
                    <a:pt x="12" y="9"/>
                  </a:cubicBezTo>
                  <a:cubicBezTo>
                    <a:pt x="12" y="9"/>
                    <a:pt x="0" y="27"/>
                    <a:pt x="18" y="41"/>
                  </a:cubicBezTo>
                  <a:cubicBezTo>
                    <a:pt x="18" y="41"/>
                    <a:pt x="14" y="42"/>
                    <a:pt x="8" y="39"/>
                  </a:cubicBezTo>
                  <a:cubicBezTo>
                    <a:pt x="8" y="39"/>
                    <a:pt x="6" y="58"/>
                    <a:pt x="26" y="63"/>
                  </a:cubicBezTo>
                  <a:cubicBezTo>
                    <a:pt x="26" y="63"/>
                    <a:pt x="19" y="64"/>
                    <a:pt x="16" y="64"/>
                  </a:cubicBezTo>
                  <a:cubicBezTo>
                    <a:pt x="16" y="64"/>
                    <a:pt x="20" y="79"/>
                    <a:pt x="38" y="80"/>
                  </a:cubicBezTo>
                  <a:cubicBezTo>
                    <a:pt x="38" y="80"/>
                    <a:pt x="29" y="92"/>
                    <a:pt x="3" y="91"/>
                  </a:cubicBezTo>
                  <a:close/>
                </a:path>
              </a:pathLst>
            </a:custGeom>
            <a:noFill/>
            <a:ln w="28575">
              <a:solidFill>
                <a:schemeClr val="bg1"/>
              </a:solidFill>
              <a:round/>
              <a:headEnd/>
              <a:tailEnd/>
            </a:ln>
            <a:extLst/>
          </p:spPr>
          <p:txBody>
            <a:bodyPr vert="horz" wrap="square" lIns="89619" tIns="44810" rIns="89619" bIns="44810" numCol="1" anchor="t" anchorCtr="0" compatLnSpc="1">
              <a:prstTxWarp prst="textNoShape">
                <a:avLst/>
              </a:prstTxWarp>
            </a:bodyPr>
            <a:lstStyle/>
            <a:p>
              <a:pPr defTabSz="930945"/>
              <a:endParaRPr lang="en-US" sz="1760" dirty="0">
                <a:solidFill>
                  <a:srgbClr val="505050"/>
                </a:solidFill>
              </a:endParaRPr>
            </a:p>
          </p:txBody>
        </p:sp>
      </p:grpSp>
      <p:grpSp>
        <p:nvGrpSpPr>
          <p:cNvPr id="28" name="Group 27"/>
          <p:cNvGrpSpPr/>
          <p:nvPr userDrawn="1"/>
        </p:nvGrpSpPr>
        <p:grpSpPr>
          <a:xfrm>
            <a:off x="7942141" y="161670"/>
            <a:ext cx="650746" cy="650746"/>
            <a:chOff x="7942140" y="161669"/>
            <a:chExt cx="650746" cy="650746"/>
          </a:xfrm>
        </p:grpSpPr>
        <p:sp>
          <p:nvSpPr>
            <p:cNvPr id="233" name="Oval 232"/>
            <p:cNvSpPr/>
            <p:nvPr userDrawn="1"/>
          </p:nvSpPr>
          <p:spPr bwMode="auto">
            <a:xfrm>
              <a:off x="7942140" y="161669"/>
              <a:ext cx="650746" cy="650746"/>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sp>
          <p:nvSpPr>
            <p:cNvPr id="92" name="Freeform 13"/>
            <p:cNvSpPr>
              <a:spLocks noEditPoints="1"/>
            </p:cNvSpPr>
            <p:nvPr userDrawn="1"/>
          </p:nvSpPr>
          <p:spPr bwMode="auto">
            <a:xfrm>
              <a:off x="8102225" y="353590"/>
              <a:ext cx="330576" cy="226934"/>
            </a:xfrm>
            <a:custGeom>
              <a:avLst/>
              <a:gdLst>
                <a:gd name="T0" fmla="*/ 0 w 185"/>
                <a:gd name="T1" fmla="*/ 127 h 127"/>
                <a:gd name="T2" fmla="*/ 185 w 185"/>
                <a:gd name="T3" fmla="*/ 127 h 127"/>
                <a:gd name="T4" fmla="*/ 185 w 185"/>
                <a:gd name="T5" fmla="*/ 0 h 127"/>
                <a:gd name="T6" fmla="*/ 0 w 185"/>
                <a:gd name="T7" fmla="*/ 0 h 127"/>
                <a:gd name="T8" fmla="*/ 0 w 185"/>
                <a:gd name="T9" fmla="*/ 127 h 127"/>
                <a:gd name="T10" fmla="*/ 160 w 185"/>
                <a:gd name="T11" fmla="*/ 11 h 127"/>
                <a:gd name="T12" fmla="*/ 92 w 185"/>
                <a:gd name="T13" fmla="*/ 56 h 127"/>
                <a:gd name="T14" fmla="*/ 25 w 185"/>
                <a:gd name="T15" fmla="*/ 11 h 127"/>
                <a:gd name="T16" fmla="*/ 160 w 185"/>
                <a:gd name="T17" fmla="*/ 11 h 127"/>
                <a:gd name="T18" fmla="*/ 12 w 185"/>
                <a:gd name="T19" fmla="*/ 17 h 127"/>
                <a:gd name="T20" fmla="*/ 92 w 185"/>
                <a:gd name="T21" fmla="*/ 71 h 127"/>
                <a:gd name="T22" fmla="*/ 173 w 185"/>
                <a:gd name="T23" fmla="*/ 17 h 127"/>
                <a:gd name="T24" fmla="*/ 173 w 185"/>
                <a:gd name="T25" fmla="*/ 115 h 127"/>
                <a:gd name="T26" fmla="*/ 12 w 185"/>
                <a:gd name="T27" fmla="*/ 115 h 127"/>
                <a:gd name="T28" fmla="*/ 12 w 185"/>
                <a:gd name="T29"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127">
                  <a:moveTo>
                    <a:pt x="0" y="127"/>
                  </a:moveTo>
                  <a:lnTo>
                    <a:pt x="185" y="127"/>
                  </a:lnTo>
                  <a:lnTo>
                    <a:pt x="185" y="0"/>
                  </a:lnTo>
                  <a:lnTo>
                    <a:pt x="0" y="0"/>
                  </a:lnTo>
                  <a:lnTo>
                    <a:pt x="0" y="127"/>
                  </a:lnTo>
                  <a:close/>
                  <a:moveTo>
                    <a:pt x="160" y="11"/>
                  </a:moveTo>
                  <a:lnTo>
                    <a:pt x="92" y="56"/>
                  </a:lnTo>
                  <a:lnTo>
                    <a:pt x="25" y="11"/>
                  </a:lnTo>
                  <a:lnTo>
                    <a:pt x="160" y="11"/>
                  </a:lnTo>
                  <a:close/>
                  <a:moveTo>
                    <a:pt x="12" y="17"/>
                  </a:moveTo>
                  <a:lnTo>
                    <a:pt x="92" y="71"/>
                  </a:lnTo>
                  <a:lnTo>
                    <a:pt x="173" y="17"/>
                  </a:lnTo>
                  <a:lnTo>
                    <a:pt x="173" y="115"/>
                  </a:lnTo>
                  <a:lnTo>
                    <a:pt x="12" y="115"/>
                  </a:lnTo>
                  <a:lnTo>
                    <a:pt x="12" y="1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grpSp>
      <p:grpSp>
        <p:nvGrpSpPr>
          <p:cNvPr id="29" name="Group 28"/>
          <p:cNvGrpSpPr/>
          <p:nvPr userDrawn="1"/>
        </p:nvGrpSpPr>
        <p:grpSpPr>
          <a:xfrm>
            <a:off x="6313389" y="812415"/>
            <a:ext cx="914400" cy="914400"/>
            <a:chOff x="6313389" y="812415"/>
            <a:chExt cx="914400" cy="914400"/>
          </a:xfrm>
        </p:grpSpPr>
        <p:sp>
          <p:nvSpPr>
            <p:cNvPr id="216" name="Oval 215"/>
            <p:cNvSpPr/>
            <p:nvPr/>
          </p:nvSpPr>
          <p:spPr bwMode="auto">
            <a:xfrm>
              <a:off x="6313389" y="812415"/>
              <a:ext cx="914400" cy="914400"/>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sp>
          <p:nvSpPr>
            <p:cNvPr id="98" name="Freeform 9"/>
            <p:cNvSpPr>
              <a:spLocks noEditPoints="1"/>
            </p:cNvSpPr>
            <p:nvPr userDrawn="1"/>
          </p:nvSpPr>
          <p:spPr bwMode="auto">
            <a:xfrm>
              <a:off x="6526957" y="1077553"/>
              <a:ext cx="466774" cy="358024"/>
            </a:xfrm>
            <a:custGeom>
              <a:avLst/>
              <a:gdLst>
                <a:gd name="T0" fmla="*/ 0 w 115"/>
                <a:gd name="T1" fmla="*/ 9 h 88"/>
                <a:gd name="T2" fmla="*/ 115 w 115"/>
                <a:gd name="T3" fmla="*/ 0 h 88"/>
                <a:gd name="T4" fmla="*/ 98 w 115"/>
                <a:gd name="T5" fmla="*/ 3 h 88"/>
                <a:gd name="T6" fmla="*/ 94 w 115"/>
                <a:gd name="T7" fmla="*/ 6 h 88"/>
                <a:gd name="T8" fmla="*/ 98 w 115"/>
                <a:gd name="T9" fmla="*/ 3 h 88"/>
                <a:gd name="T10" fmla="*/ 101 w 115"/>
                <a:gd name="T11" fmla="*/ 3 h 88"/>
                <a:gd name="T12" fmla="*/ 105 w 115"/>
                <a:gd name="T13" fmla="*/ 6 h 88"/>
                <a:gd name="T14" fmla="*/ 112 w 115"/>
                <a:gd name="T15" fmla="*/ 3 h 88"/>
                <a:gd name="T16" fmla="*/ 108 w 115"/>
                <a:gd name="T17" fmla="*/ 6 h 88"/>
                <a:gd name="T18" fmla="*/ 112 w 115"/>
                <a:gd name="T19" fmla="*/ 3 h 88"/>
                <a:gd name="T20" fmla="*/ 115 w 115"/>
                <a:gd name="T21" fmla="*/ 88 h 88"/>
                <a:gd name="T22" fmla="*/ 0 w 115"/>
                <a:gd name="T23" fmla="*/ 13 h 88"/>
                <a:gd name="T24" fmla="*/ 108 w 115"/>
                <a:gd name="T25" fmla="*/ 20 h 88"/>
                <a:gd name="T26" fmla="*/ 7 w 115"/>
                <a:gd name="T27" fmla="*/ 81 h 88"/>
                <a:gd name="T28" fmla="*/ 108 w 115"/>
                <a:gd name="T29" fmla="*/ 20 h 88"/>
                <a:gd name="T30" fmla="*/ 54 w 115"/>
                <a:gd name="T31" fmla="*/ 31 h 88"/>
                <a:gd name="T32" fmla="*/ 49 w 115"/>
                <a:gd name="T33" fmla="*/ 50 h 88"/>
                <a:gd name="T34" fmla="*/ 49 w 115"/>
                <a:gd name="T35" fmla="*/ 31 h 88"/>
                <a:gd name="T36" fmla="*/ 34 w 115"/>
                <a:gd name="T37" fmla="*/ 34 h 88"/>
                <a:gd name="T38" fmla="*/ 30 w 115"/>
                <a:gd name="T39" fmla="*/ 50 h 88"/>
                <a:gd name="T40" fmla="*/ 30 w 115"/>
                <a:gd name="T41" fmla="*/ 34 h 88"/>
                <a:gd name="T42" fmla="*/ 28 w 115"/>
                <a:gd name="T43" fmla="*/ 43 h 88"/>
                <a:gd name="T44" fmla="*/ 23 w 115"/>
                <a:gd name="T45" fmla="*/ 50 h 88"/>
                <a:gd name="T46" fmla="*/ 23 w 115"/>
                <a:gd name="T47" fmla="*/ 43 h 88"/>
                <a:gd name="T48" fmla="*/ 41 w 115"/>
                <a:gd name="T49" fmla="*/ 37 h 88"/>
                <a:gd name="T50" fmla="*/ 36 w 115"/>
                <a:gd name="T51" fmla="*/ 50 h 88"/>
                <a:gd name="T52" fmla="*/ 36 w 115"/>
                <a:gd name="T53" fmla="*/ 37 h 88"/>
                <a:gd name="T54" fmla="*/ 47 w 115"/>
                <a:gd name="T55" fmla="*/ 46 h 88"/>
                <a:gd name="T56" fmla="*/ 42 w 115"/>
                <a:gd name="T57" fmla="*/ 50 h 88"/>
                <a:gd name="T58" fmla="*/ 42 w 115"/>
                <a:gd name="T59" fmla="*/ 46 h 88"/>
                <a:gd name="T60" fmla="*/ 62 w 115"/>
                <a:gd name="T61" fmla="*/ 52 h 88"/>
                <a:gd name="T62" fmla="*/ 76 w 115"/>
                <a:gd name="T63" fmla="*/ 52 h 88"/>
                <a:gd name="T64" fmla="*/ 76 w 115"/>
                <a:gd name="T65" fmla="*/ 66 h 88"/>
                <a:gd name="T66" fmla="*/ 80 w 115"/>
                <a:gd name="T67" fmla="*/ 35 h 88"/>
                <a:gd name="T68" fmla="*/ 80 w 115"/>
                <a:gd name="T69" fmla="*/ 50 h 88"/>
                <a:gd name="T70" fmla="*/ 52 w 115"/>
                <a:gd name="T71" fmla="*/ 59 h 88"/>
                <a:gd name="T72" fmla="*/ 27 w 115"/>
                <a:gd name="T73" fmla="*/ 57 h 88"/>
                <a:gd name="T74" fmla="*/ 24 w 115"/>
                <a:gd name="T75" fmla="*/ 69 h 88"/>
                <a:gd name="T76" fmla="*/ 24 w 115"/>
                <a:gd name="T77" fmla="*/ 66 h 88"/>
                <a:gd name="T78" fmla="*/ 24 w 115"/>
                <a:gd name="T79" fmla="*/ 69 h 88"/>
                <a:gd name="T80" fmla="*/ 23 w 115"/>
                <a:gd name="T81" fmla="*/ 63 h 88"/>
                <a:gd name="T82" fmla="*/ 25 w 115"/>
                <a:gd name="T83" fmla="*/ 63 h 88"/>
                <a:gd name="T84" fmla="*/ 24 w 115"/>
                <a:gd name="T85" fmla="*/ 59 h 88"/>
                <a:gd name="T86" fmla="*/ 24 w 115"/>
                <a:gd name="T87" fmla="*/ 57 h 88"/>
                <a:gd name="T88" fmla="*/ 24 w 115"/>
                <a:gd name="T89" fmla="*/ 59 h 88"/>
                <a:gd name="T90" fmla="*/ 27 w 115"/>
                <a:gd name="T91" fmla="*/ 69 h 88"/>
                <a:gd name="T92" fmla="*/ 50 w 115"/>
                <a:gd name="T93" fmla="*/ 66 h 88"/>
                <a:gd name="T94" fmla="*/ 54 w 115"/>
                <a:gd name="T95" fmla="*/ 64 h 88"/>
                <a:gd name="T96" fmla="*/ 27 w 115"/>
                <a:gd name="T97" fmla="*/ 62 h 88"/>
                <a:gd name="T98" fmla="*/ 54 w 115"/>
                <a:gd name="T99" fmla="*/ 6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5" h="88">
                  <a:moveTo>
                    <a:pt x="115" y="9"/>
                  </a:moveTo>
                  <a:cubicBezTo>
                    <a:pt x="0" y="9"/>
                    <a:pt x="0" y="9"/>
                    <a:pt x="0" y="9"/>
                  </a:cubicBezTo>
                  <a:cubicBezTo>
                    <a:pt x="0" y="0"/>
                    <a:pt x="0" y="0"/>
                    <a:pt x="0" y="0"/>
                  </a:cubicBezTo>
                  <a:cubicBezTo>
                    <a:pt x="115" y="0"/>
                    <a:pt x="115" y="0"/>
                    <a:pt x="115" y="0"/>
                  </a:cubicBezTo>
                  <a:lnTo>
                    <a:pt x="115" y="9"/>
                  </a:lnTo>
                  <a:close/>
                  <a:moveTo>
                    <a:pt x="98" y="3"/>
                  </a:moveTo>
                  <a:cubicBezTo>
                    <a:pt x="94" y="3"/>
                    <a:pt x="94" y="3"/>
                    <a:pt x="94" y="3"/>
                  </a:cubicBezTo>
                  <a:cubicBezTo>
                    <a:pt x="94" y="6"/>
                    <a:pt x="94" y="6"/>
                    <a:pt x="94" y="6"/>
                  </a:cubicBezTo>
                  <a:cubicBezTo>
                    <a:pt x="98" y="6"/>
                    <a:pt x="98" y="6"/>
                    <a:pt x="98" y="6"/>
                  </a:cubicBezTo>
                  <a:lnTo>
                    <a:pt x="98" y="3"/>
                  </a:lnTo>
                  <a:close/>
                  <a:moveTo>
                    <a:pt x="105" y="3"/>
                  </a:moveTo>
                  <a:cubicBezTo>
                    <a:pt x="101" y="3"/>
                    <a:pt x="101" y="3"/>
                    <a:pt x="101" y="3"/>
                  </a:cubicBezTo>
                  <a:cubicBezTo>
                    <a:pt x="101" y="6"/>
                    <a:pt x="101" y="6"/>
                    <a:pt x="101" y="6"/>
                  </a:cubicBezTo>
                  <a:cubicBezTo>
                    <a:pt x="105" y="6"/>
                    <a:pt x="105" y="6"/>
                    <a:pt x="105" y="6"/>
                  </a:cubicBezTo>
                  <a:lnTo>
                    <a:pt x="105" y="3"/>
                  </a:lnTo>
                  <a:close/>
                  <a:moveTo>
                    <a:pt x="112" y="3"/>
                  </a:moveTo>
                  <a:cubicBezTo>
                    <a:pt x="108" y="3"/>
                    <a:pt x="108" y="3"/>
                    <a:pt x="108" y="3"/>
                  </a:cubicBezTo>
                  <a:cubicBezTo>
                    <a:pt x="108" y="6"/>
                    <a:pt x="108" y="6"/>
                    <a:pt x="108" y="6"/>
                  </a:cubicBezTo>
                  <a:cubicBezTo>
                    <a:pt x="112" y="6"/>
                    <a:pt x="112" y="6"/>
                    <a:pt x="112" y="6"/>
                  </a:cubicBezTo>
                  <a:lnTo>
                    <a:pt x="112" y="3"/>
                  </a:lnTo>
                  <a:close/>
                  <a:moveTo>
                    <a:pt x="115" y="13"/>
                  </a:moveTo>
                  <a:cubicBezTo>
                    <a:pt x="115" y="88"/>
                    <a:pt x="115" y="88"/>
                    <a:pt x="115" y="88"/>
                  </a:cubicBezTo>
                  <a:cubicBezTo>
                    <a:pt x="0" y="88"/>
                    <a:pt x="0" y="88"/>
                    <a:pt x="0" y="88"/>
                  </a:cubicBezTo>
                  <a:cubicBezTo>
                    <a:pt x="0" y="13"/>
                    <a:pt x="0" y="13"/>
                    <a:pt x="0" y="13"/>
                  </a:cubicBezTo>
                  <a:lnTo>
                    <a:pt x="115" y="13"/>
                  </a:lnTo>
                  <a:close/>
                  <a:moveTo>
                    <a:pt x="108" y="20"/>
                  </a:moveTo>
                  <a:cubicBezTo>
                    <a:pt x="7" y="20"/>
                    <a:pt x="7" y="20"/>
                    <a:pt x="7" y="20"/>
                  </a:cubicBezTo>
                  <a:cubicBezTo>
                    <a:pt x="7" y="81"/>
                    <a:pt x="7" y="81"/>
                    <a:pt x="7" y="81"/>
                  </a:cubicBezTo>
                  <a:cubicBezTo>
                    <a:pt x="108" y="81"/>
                    <a:pt x="108" y="81"/>
                    <a:pt x="108" y="81"/>
                  </a:cubicBezTo>
                  <a:lnTo>
                    <a:pt x="108" y="20"/>
                  </a:lnTo>
                  <a:close/>
                  <a:moveTo>
                    <a:pt x="49" y="31"/>
                  </a:moveTo>
                  <a:cubicBezTo>
                    <a:pt x="54" y="31"/>
                    <a:pt x="54" y="31"/>
                    <a:pt x="54" y="31"/>
                  </a:cubicBezTo>
                  <a:cubicBezTo>
                    <a:pt x="54" y="50"/>
                    <a:pt x="54" y="50"/>
                    <a:pt x="54" y="50"/>
                  </a:cubicBezTo>
                  <a:cubicBezTo>
                    <a:pt x="49" y="50"/>
                    <a:pt x="49" y="50"/>
                    <a:pt x="49" y="50"/>
                  </a:cubicBezTo>
                  <a:cubicBezTo>
                    <a:pt x="49" y="31"/>
                    <a:pt x="49" y="31"/>
                    <a:pt x="49" y="31"/>
                  </a:cubicBezTo>
                  <a:cubicBezTo>
                    <a:pt x="49" y="31"/>
                    <a:pt x="49" y="31"/>
                    <a:pt x="49" y="31"/>
                  </a:cubicBezTo>
                  <a:close/>
                  <a:moveTo>
                    <a:pt x="30" y="34"/>
                  </a:moveTo>
                  <a:cubicBezTo>
                    <a:pt x="34" y="34"/>
                    <a:pt x="34" y="34"/>
                    <a:pt x="34" y="34"/>
                  </a:cubicBezTo>
                  <a:cubicBezTo>
                    <a:pt x="34" y="50"/>
                    <a:pt x="34" y="50"/>
                    <a:pt x="34" y="50"/>
                  </a:cubicBezTo>
                  <a:cubicBezTo>
                    <a:pt x="30" y="50"/>
                    <a:pt x="30" y="50"/>
                    <a:pt x="30" y="50"/>
                  </a:cubicBezTo>
                  <a:cubicBezTo>
                    <a:pt x="30" y="34"/>
                    <a:pt x="30" y="34"/>
                    <a:pt x="30" y="34"/>
                  </a:cubicBezTo>
                  <a:cubicBezTo>
                    <a:pt x="30" y="34"/>
                    <a:pt x="30" y="34"/>
                    <a:pt x="30" y="34"/>
                  </a:cubicBezTo>
                  <a:close/>
                  <a:moveTo>
                    <a:pt x="23" y="43"/>
                  </a:moveTo>
                  <a:cubicBezTo>
                    <a:pt x="28" y="43"/>
                    <a:pt x="28" y="43"/>
                    <a:pt x="28" y="43"/>
                  </a:cubicBezTo>
                  <a:cubicBezTo>
                    <a:pt x="28" y="50"/>
                    <a:pt x="28" y="50"/>
                    <a:pt x="28" y="50"/>
                  </a:cubicBezTo>
                  <a:cubicBezTo>
                    <a:pt x="23" y="50"/>
                    <a:pt x="23" y="50"/>
                    <a:pt x="23" y="50"/>
                  </a:cubicBezTo>
                  <a:cubicBezTo>
                    <a:pt x="23" y="43"/>
                    <a:pt x="23" y="43"/>
                    <a:pt x="23" y="43"/>
                  </a:cubicBezTo>
                  <a:cubicBezTo>
                    <a:pt x="23" y="43"/>
                    <a:pt x="23" y="43"/>
                    <a:pt x="23" y="43"/>
                  </a:cubicBezTo>
                  <a:close/>
                  <a:moveTo>
                    <a:pt x="36" y="37"/>
                  </a:moveTo>
                  <a:cubicBezTo>
                    <a:pt x="41" y="37"/>
                    <a:pt x="41" y="37"/>
                    <a:pt x="41" y="37"/>
                  </a:cubicBezTo>
                  <a:cubicBezTo>
                    <a:pt x="41" y="50"/>
                    <a:pt x="41" y="50"/>
                    <a:pt x="41" y="50"/>
                  </a:cubicBezTo>
                  <a:cubicBezTo>
                    <a:pt x="36" y="50"/>
                    <a:pt x="36" y="50"/>
                    <a:pt x="36" y="50"/>
                  </a:cubicBezTo>
                  <a:cubicBezTo>
                    <a:pt x="36" y="37"/>
                    <a:pt x="36" y="37"/>
                    <a:pt x="36" y="37"/>
                  </a:cubicBezTo>
                  <a:cubicBezTo>
                    <a:pt x="36" y="37"/>
                    <a:pt x="36" y="37"/>
                    <a:pt x="36" y="37"/>
                  </a:cubicBezTo>
                  <a:close/>
                  <a:moveTo>
                    <a:pt x="42" y="46"/>
                  </a:moveTo>
                  <a:cubicBezTo>
                    <a:pt x="47" y="46"/>
                    <a:pt x="47" y="46"/>
                    <a:pt x="47" y="46"/>
                  </a:cubicBezTo>
                  <a:cubicBezTo>
                    <a:pt x="47" y="50"/>
                    <a:pt x="47" y="50"/>
                    <a:pt x="47" y="50"/>
                  </a:cubicBezTo>
                  <a:cubicBezTo>
                    <a:pt x="42" y="50"/>
                    <a:pt x="42" y="50"/>
                    <a:pt x="42" y="50"/>
                  </a:cubicBezTo>
                  <a:cubicBezTo>
                    <a:pt x="42" y="46"/>
                    <a:pt x="42" y="46"/>
                    <a:pt x="42" y="46"/>
                  </a:cubicBezTo>
                  <a:cubicBezTo>
                    <a:pt x="42" y="46"/>
                    <a:pt x="42" y="46"/>
                    <a:pt x="42" y="46"/>
                  </a:cubicBezTo>
                  <a:close/>
                  <a:moveTo>
                    <a:pt x="76" y="66"/>
                  </a:moveTo>
                  <a:cubicBezTo>
                    <a:pt x="69" y="66"/>
                    <a:pt x="62" y="60"/>
                    <a:pt x="62" y="52"/>
                  </a:cubicBezTo>
                  <a:cubicBezTo>
                    <a:pt x="62" y="44"/>
                    <a:pt x="69" y="38"/>
                    <a:pt x="76" y="38"/>
                  </a:cubicBezTo>
                  <a:cubicBezTo>
                    <a:pt x="76" y="52"/>
                    <a:pt x="76" y="52"/>
                    <a:pt x="76" y="52"/>
                  </a:cubicBezTo>
                  <a:cubicBezTo>
                    <a:pt x="91" y="52"/>
                    <a:pt x="91" y="52"/>
                    <a:pt x="91" y="52"/>
                  </a:cubicBezTo>
                  <a:cubicBezTo>
                    <a:pt x="91" y="60"/>
                    <a:pt x="84" y="66"/>
                    <a:pt x="76" y="66"/>
                  </a:cubicBezTo>
                  <a:close/>
                  <a:moveTo>
                    <a:pt x="80" y="50"/>
                  </a:moveTo>
                  <a:cubicBezTo>
                    <a:pt x="80" y="50"/>
                    <a:pt x="80" y="50"/>
                    <a:pt x="80" y="35"/>
                  </a:cubicBezTo>
                  <a:cubicBezTo>
                    <a:pt x="88" y="35"/>
                    <a:pt x="94" y="42"/>
                    <a:pt x="94" y="50"/>
                  </a:cubicBezTo>
                  <a:cubicBezTo>
                    <a:pt x="94" y="50"/>
                    <a:pt x="94" y="50"/>
                    <a:pt x="80" y="50"/>
                  </a:cubicBezTo>
                  <a:close/>
                  <a:moveTo>
                    <a:pt x="52" y="57"/>
                  </a:moveTo>
                  <a:cubicBezTo>
                    <a:pt x="52" y="57"/>
                    <a:pt x="52" y="57"/>
                    <a:pt x="52" y="59"/>
                  </a:cubicBezTo>
                  <a:cubicBezTo>
                    <a:pt x="52" y="59"/>
                    <a:pt x="41" y="59"/>
                    <a:pt x="27" y="59"/>
                  </a:cubicBezTo>
                  <a:cubicBezTo>
                    <a:pt x="27" y="59"/>
                    <a:pt x="27" y="59"/>
                    <a:pt x="27" y="57"/>
                  </a:cubicBezTo>
                  <a:cubicBezTo>
                    <a:pt x="27" y="57"/>
                    <a:pt x="38" y="57"/>
                    <a:pt x="52" y="57"/>
                  </a:cubicBezTo>
                  <a:close/>
                  <a:moveTo>
                    <a:pt x="24" y="69"/>
                  </a:moveTo>
                  <a:cubicBezTo>
                    <a:pt x="24" y="69"/>
                    <a:pt x="23" y="68"/>
                    <a:pt x="23" y="68"/>
                  </a:cubicBezTo>
                  <a:cubicBezTo>
                    <a:pt x="23" y="67"/>
                    <a:pt x="24" y="66"/>
                    <a:pt x="24" y="66"/>
                  </a:cubicBezTo>
                  <a:cubicBezTo>
                    <a:pt x="25" y="66"/>
                    <a:pt x="25" y="67"/>
                    <a:pt x="25" y="68"/>
                  </a:cubicBezTo>
                  <a:cubicBezTo>
                    <a:pt x="25" y="68"/>
                    <a:pt x="25" y="69"/>
                    <a:pt x="24" y="69"/>
                  </a:cubicBezTo>
                  <a:close/>
                  <a:moveTo>
                    <a:pt x="24" y="64"/>
                  </a:moveTo>
                  <a:cubicBezTo>
                    <a:pt x="24" y="64"/>
                    <a:pt x="23" y="64"/>
                    <a:pt x="23" y="63"/>
                  </a:cubicBezTo>
                  <a:cubicBezTo>
                    <a:pt x="23" y="62"/>
                    <a:pt x="24" y="62"/>
                    <a:pt x="24" y="62"/>
                  </a:cubicBezTo>
                  <a:cubicBezTo>
                    <a:pt x="25" y="62"/>
                    <a:pt x="25" y="62"/>
                    <a:pt x="25" y="63"/>
                  </a:cubicBezTo>
                  <a:cubicBezTo>
                    <a:pt x="25" y="64"/>
                    <a:pt x="25" y="64"/>
                    <a:pt x="24" y="64"/>
                  </a:cubicBezTo>
                  <a:close/>
                  <a:moveTo>
                    <a:pt x="24" y="59"/>
                  </a:moveTo>
                  <a:cubicBezTo>
                    <a:pt x="24" y="59"/>
                    <a:pt x="23" y="59"/>
                    <a:pt x="23" y="58"/>
                  </a:cubicBezTo>
                  <a:cubicBezTo>
                    <a:pt x="23" y="57"/>
                    <a:pt x="24" y="57"/>
                    <a:pt x="24" y="57"/>
                  </a:cubicBezTo>
                  <a:cubicBezTo>
                    <a:pt x="25" y="57"/>
                    <a:pt x="25" y="57"/>
                    <a:pt x="25" y="58"/>
                  </a:cubicBezTo>
                  <a:cubicBezTo>
                    <a:pt x="25" y="59"/>
                    <a:pt x="25" y="59"/>
                    <a:pt x="24" y="59"/>
                  </a:cubicBezTo>
                  <a:close/>
                  <a:moveTo>
                    <a:pt x="50" y="69"/>
                  </a:moveTo>
                  <a:cubicBezTo>
                    <a:pt x="38" y="69"/>
                    <a:pt x="27" y="69"/>
                    <a:pt x="27" y="69"/>
                  </a:cubicBezTo>
                  <a:cubicBezTo>
                    <a:pt x="27" y="66"/>
                    <a:pt x="27" y="66"/>
                    <a:pt x="27" y="66"/>
                  </a:cubicBezTo>
                  <a:cubicBezTo>
                    <a:pt x="39" y="66"/>
                    <a:pt x="50" y="66"/>
                    <a:pt x="50" y="66"/>
                  </a:cubicBezTo>
                  <a:cubicBezTo>
                    <a:pt x="50" y="69"/>
                    <a:pt x="50" y="69"/>
                    <a:pt x="50" y="69"/>
                  </a:cubicBezTo>
                  <a:close/>
                  <a:moveTo>
                    <a:pt x="54" y="64"/>
                  </a:moveTo>
                  <a:cubicBezTo>
                    <a:pt x="54" y="64"/>
                    <a:pt x="43" y="64"/>
                    <a:pt x="27" y="64"/>
                  </a:cubicBezTo>
                  <a:cubicBezTo>
                    <a:pt x="27" y="64"/>
                    <a:pt x="27" y="64"/>
                    <a:pt x="27" y="62"/>
                  </a:cubicBezTo>
                  <a:cubicBezTo>
                    <a:pt x="27" y="62"/>
                    <a:pt x="38" y="62"/>
                    <a:pt x="54" y="62"/>
                  </a:cubicBezTo>
                  <a:cubicBezTo>
                    <a:pt x="54" y="62"/>
                    <a:pt x="54" y="62"/>
                    <a:pt x="54" y="64"/>
                  </a:cubicBezTo>
                  <a:close/>
                </a:path>
              </a:pathLst>
            </a:custGeom>
            <a:solidFill>
              <a:schemeClr val="bg1"/>
            </a:solidFill>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grpSp>
      <p:grpSp>
        <p:nvGrpSpPr>
          <p:cNvPr id="31" name="Group 30"/>
          <p:cNvGrpSpPr/>
          <p:nvPr userDrawn="1"/>
        </p:nvGrpSpPr>
        <p:grpSpPr>
          <a:xfrm>
            <a:off x="2981365" y="464587"/>
            <a:ext cx="1066799" cy="1066800"/>
            <a:chOff x="1951037" y="258755"/>
            <a:chExt cx="1066800" cy="1066800"/>
          </a:xfrm>
        </p:grpSpPr>
        <p:sp>
          <p:nvSpPr>
            <p:cNvPr id="230" name="Oval 229"/>
            <p:cNvSpPr/>
            <p:nvPr userDrawn="1"/>
          </p:nvSpPr>
          <p:spPr bwMode="auto">
            <a:xfrm>
              <a:off x="1951037" y="258755"/>
              <a:ext cx="1066800" cy="1066800"/>
            </a:xfrm>
            <a:prstGeom prst="ellipse">
              <a:avLst/>
            </a:prstGeom>
            <a:solidFill>
              <a:schemeClr val="accent1">
                <a:lumMod val="75000"/>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pic>
          <p:nvPicPr>
            <p:cNvPr id="13" name="Picture 12"/>
            <p:cNvPicPr>
              <a:picLocks noChangeAspect="1"/>
            </p:cNvPicPr>
            <p:nvPr userDrawn="1"/>
          </p:nvPicPr>
          <p:blipFill rotWithShape="1">
            <a:blip r:embed="rId4"/>
            <a:srcRect r="77691"/>
            <a:stretch/>
          </p:blipFill>
          <p:spPr>
            <a:xfrm>
              <a:off x="2255725" y="535030"/>
              <a:ext cx="560878" cy="514250"/>
            </a:xfrm>
            <a:prstGeom prst="rect">
              <a:avLst/>
            </a:prstGeom>
          </p:spPr>
        </p:pic>
      </p:grpSp>
      <p:cxnSp>
        <p:nvCxnSpPr>
          <p:cNvPr id="118" name="Straight Connector 117"/>
          <p:cNvCxnSpPr/>
          <p:nvPr userDrawn="1"/>
        </p:nvCxnSpPr>
        <p:spPr>
          <a:xfrm flipV="1">
            <a:off x="8039100" y="2011682"/>
            <a:ext cx="30480" cy="669607"/>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124" name="Straight Connector 123"/>
          <p:cNvCxnSpPr>
            <a:endCxn id="208" idx="7"/>
          </p:cNvCxnSpPr>
          <p:nvPr userDrawn="1"/>
        </p:nvCxnSpPr>
        <p:spPr>
          <a:xfrm flipH="1">
            <a:off x="9996080" y="1344169"/>
            <a:ext cx="995008" cy="1400259"/>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cxnSp>
        <p:nvCxnSpPr>
          <p:cNvPr id="128" name="Straight Connector 127"/>
          <p:cNvCxnSpPr/>
          <p:nvPr userDrawn="1"/>
        </p:nvCxnSpPr>
        <p:spPr>
          <a:xfrm>
            <a:off x="10515600" y="4529138"/>
            <a:ext cx="547688" cy="476250"/>
          </a:xfrm>
          <a:prstGeom prst="line">
            <a:avLst/>
          </a:prstGeom>
          <a:noFill/>
          <a:ln w="38100" cap="rnd" cmpd="sng" algn="ctr">
            <a:gradFill flip="none" rotWithShape="1">
              <a:gsLst>
                <a:gs pos="0">
                  <a:schemeClr val="bg1">
                    <a:lumMod val="75000"/>
                  </a:schemeClr>
                </a:gs>
                <a:gs pos="96241">
                  <a:schemeClr val="bg1">
                    <a:lumMod val="75000"/>
                  </a:schemeClr>
                </a:gs>
                <a:gs pos="52000">
                  <a:schemeClr val="bg1">
                    <a:lumMod val="75000"/>
                    <a:alpha val="60000"/>
                  </a:schemeClr>
                </a:gs>
              </a:gsLst>
              <a:lin ang="10800000" scaled="1"/>
              <a:tileRect/>
            </a:gradFill>
            <a:prstDash val="sysDot"/>
          </a:ln>
          <a:effectLst/>
        </p:spPr>
      </p:cxnSp>
      <p:grpSp>
        <p:nvGrpSpPr>
          <p:cNvPr id="27" name="Group 26"/>
          <p:cNvGrpSpPr/>
          <p:nvPr userDrawn="1"/>
        </p:nvGrpSpPr>
        <p:grpSpPr>
          <a:xfrm>
            <a:off x="10761186" y="365988"/>
            <a:ext cx="1042194" cy="1042194"/>
            <a:chOff x="10761186" y="365988"/>
            <a:chExt cx="1042194" cy="1042194"/>
          </a:xfrm>
        </p:grpSpPr>
        <p:sp>
          <p:nvSpPr>
            <p:cNvPr id="247" name="Oval 246"/>
            <p:cNvSpPr/>
            <p:nvPr userDrawn="1"/>
          </p:nvSpPr>
          <p:spPr bwMode="auto">
            <a:xfrm>
              <a:off x="10761186" y="365988"/>
              <a:ext cx="1042194" cy="1042194"/>
            </a:xfrm>
            <a:prstGeom prst="ellipse">
              <a:avLst/>
            </a:prstGeom>
            <a:solidFill>
              <a:schemeClr val="accent1">
                <a:lumMod val="75000"/>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grpSp>
          <p:nvGrpSpPr>
            <p:cNvPr id="21" name="Group 20"/>
            <p:cNvGrpSpPr/>
            <p:nvPr userDrawn="1"/>
          </p:nvGrpSpPr>
          <p:grpSpPr>
            <a:xfrm>
              <a:off x="10840980" y="566631"/>
              <a:ext cx="842968" cy="696311"/>
              <a:chOff x="10893773" y="601214"/>
              <a:chExt cx="758603" cy="626622"/>
            </a:xfrm>
          </p:grpSpPr>
          <p:sp>
            <p:nvSpPr>
              <p:cNvPr id="85" name="Freeform 84"/>
              <p:cNvSpPr>
                <a:spLocks noChangeAspect="1"/>
              </p:cNvSpPr>
              <p:nvPr userDrawn="1"/>
            </p:nvSpPr>
            <p:spPr bwMode="black">
              <a:xfrm>
                <a:off x="11114418" y="601214"/>
                <a:ext cx="315582" cy="37851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ctr" defTabSz="930945"/>
                <a:endParaRPr lang="en-US" sz="1796" dirty="0">
                  <a:solidFill>
                    <a:srgbClr val="505050"/>
                  </a:solidFill>
                </a:endParaRPr>
              </a:p>
            </p:txBody>
          </p:sp>
          <p:sp>
            <p:nvSpPr>
              <p:cNvPr id="20" name="Rectangle 19"/>
              <p:cNvSpPr/>
              <p:nvPr userDrawn="1"/>
            </p:nvSpPr>
            <p:spPr>
              <a:xfrm>
                <a:off x="10893773" y="974009"/>
                <a:ext cx="758603" cy="253827"/>
              </a:xfrm>
              <a:prstGeom prst="rect">
                <a:avLst/>
              </a:prstGeom>
            </p:spPr>
            <p:txBody>
              <a:bodyPr wrap="square">
                <a:spAutoFit/>
              </a:bodyPr>
              <a:lstStyle/>
              <a:p>
                <a:pPr algn="ctr" defTabSz="930945"/>
                <a:r>
                  <a:rPr lang="en-US" sz="1197" dirty="0">
                    <a:solidFill>
                      <a:srgbClr val="FFFFFF"/>
                    </a:solidFill>
                  </a:rPr>
                  <a:t>O365</a:t>
                </a:r>
              </a:p>
            </p:txBody>
          </p:sp>
        </p:grpSp>
      </p:grpSp>
      <p:grpSp>
        <p:nvGrpSpPr>
          <p:cNvPr id="204" name="Group 203"/>
          <p:cNvGrpSpPr/>
          <p:nvPr userDrawn="1"/>
        </p:nvGrpSpPr>
        <p:grpSpPr>
          <a:xfrm>
            <a:off x="9899228" y="3801903"/>
            <a:ext cx="778766" cy="778766"/>
            <a:chOff x="8588963" y="5676639"/>
            <a:chExt cx="1100126" cy="1100126"/>
          </a:xfrm>
        </p:grpSpPr>
        <p:sp>
          <p:nvSpPr>
            <p:cNvPr id="205" name="Oval 204"/>
            <p:cNvSpPr/>
            <p:nvPr userDrawn="1"/>
          </p:nvSpPr>
          <p:spPr bwMode="auto">
            <a:xfrm>
              <a:off x="8588963" y="5676639"/>
              <a:ext cx="1100126" cy="1100126"/>
            </a:xfrm>
            <a:prstGeom prst="ellipse">
              <a:avLst/>
            </a:prstGeom>
            <a:solidFill>
              <a:schemeClr val="tx2">
                <a:lumMod val="50000"/>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sp>
          <p:nvSpPr>
            <p:cNvPr id="206" name="Freeform 5"/>
            <p:cNvSpPr>
              <a:spLocks noChangeAspect="1" noEditPoints="1"/>
            </p:cNvSpPr>
            <p:nvPr/>
          </p:nvSpPr>
          <p:spPr bwMode="auto">
            <a:xfrm>
              <a:off x="8843539" y="5931510"/>
              <a:ext cx="590974" cy="533100"/>
            </a:xfrm>
            <a:custGeom>
              <a:avLst/>
              <a:gdLst>
                <a:gd name="T0" fmla="*/ 80 w 304"/>
                <a:gd name="T1" fmla="*/ 57 h 274"/>
                <a:gd name="T2" fmla="*/ 60 w 304"/>
                <a:gd name="T3" fmla="*/ 66 h 274"/>
                <a:gd name="T4" fmla="*/ 60 w 304"/>
                <a:gd name="T5" fmla="*/ 45 h 274"/>
                <a:gd name="T6" fmla="*/ 80 w 304"/>
                <a:gd name="T7" fmla="*/ 41 h 274"/>
                <a:gd name="T8" fmla="*/ 60 w 304"/>
                <a:gd name="T9" fmla="*/ 36 h 274"/>
                <a:gd name="T10" fmla="*/ 60 w 304"/>
                <a:gd name="T11" fmla="*/ 87 h 274"/>
                <a:gd name="T12" fmla="*/ 80 w 304"/>
                <a:gd name="T13" fmla="*/ 78 h 274"/>
                <a:gd name="T14" fmla="*/ 60 w 304"/>
                <a:gd name="T15" fmla="*/ 87 h 274"/>
                <a:gd name="T16" fmla="*/ 185 w 304"/>
                <a:gd name="T17" fmla="*/ 66 h 274"/>
                <a:gd name="T18" fmla="*/ 188 w 304"/>
                <a:gd name="T19" fmla="*/ 57 h 274"/>
                <a:gd name="T20" fmla="*/ 113 w 304"/>
                <a:gd name="T21" fmla="*/ 66 h 274"/>
                <a:gd name="T22" fmla="*/ 98 w 304"/>
                <a:gd name="T23" fmla="*/ 45 h 274"/>
                <a:gd name="T24" fmla="*/ 188 w 304"/>
                <a:gd name="T25" fmla="*/ 30 h 274"/>
                <a:gd name="T26" fmla="*/ 205 w 304"/>
                <a:gd name="T27" fmla="*/ 60 h 274"/>
                <a:gd name="T28" fmla="*/ 214 w 304"/>
                <a:gd name="T29" fmla="*/ 59 h 274"/>
                <a:gd name="T30" fmla="*/ 188 w 304"/>
                <a:gd name="T31" fmla="*/ 21 h 274"/>
                <a:gd name="T32" fmla="*/ 88 w 304"/>
                <a:gd name="T33" fmla="*/ 45 h 274"/>
                <a:gd name="T34" fmla="*/ 98 w 304"/>
                <a:gd name="T35" fmla="*/ 97 h 274"/>
                <a:gd name="T36" fmla="*/ 167 w 304"/>
                <a:gd name="T37" fmla="*/ 87 h 274"/>
                <a:gd name="T38" fmla="*/ 113 w 304"/>
                <a:gd name="T39" fmla="*/ 78 h 274"/>
                <a:gd name="T40" fmla="*/ 44 w 304"/>
                <a:gd name="T41" fmla="*/ 97 h 274"/>
                <a:gd name="T42" fmla="*/ 61 w 304"/>
                <a:gd name="T43" fmla="*/ 8 h 274"/>
                <a:gd name="T44" fmla="*/ 146 w 304"/>
                <a:gd name="T45" fmla="*/ 13 h 274"/>
                <a:gd name="T46" fmla="*/ 135 w 304"/>
                <a:gd name="T47" fmla="*/ 0 h 274"/>
                <a:gd name="T48" fmla="*/ 35 w 304"/>
                <a:gd name="T49" fmla="*/ 24 h 274"/>
                <a:gd name="T50" fmla="*/ 37 w 304"/>
                <a:gd name="T51" fmla="*/ 97 h 274"/>
                <a:gd name="T52" fmla="*/ 304 w 304"/>
                <a:gd name="T53" fmla="*/ 105 h 274"/>
                <a:gd name="T54" fmla="*/ 269 w 304"/>
                <a:gd name="T55" fmla="*/ 274 h 274"/>
                <a:gd name="T56" fmla="*/ 0 w 304"/>
                <a:gd name="T57" fmla="*/ 238 h 274"/>
                <a:gd name="T58" fmla="*/ 37 w 304"/>
                <a:gd name="T59" fmla="*/ 109 h 274"/>
                <a:gd name="T60" fmla="*/ 176 w 304"/>
                <a:gd name="T61" fmla="*/ 105 h 274"/>
                <a:gd name="T62" fmla="*/ 267 w 304"/>
                <a:gd name="T63" fmla="*/ 71 h 274"/>
                <a:gd name="T64" fmla="*/ 12 w 304"/>
                <a:gd name="T65" fmla="*/ 143 h 274"/>
                <a:gd name="T66" fmla="*/ 292 w 304"/>
                <a:gd name="T67" fmla="*/ 149 h 274"/>
                <a:gd name="T68" fmla="*/ 292 w 304"/>
                <a:gd name="T69" fmla="*/ 105 h 274"/>
                <a:gd name="T70" fmla="*/ 213 w 304"/>
                <a:gd name="T71" fmla="*/ 83 h 274"/>
                <a:gd name="T72" fmla="*/ 188 w 304"/>
                <a:gd name="T73" fmla="*/ 109 h 274"/>
                <a:gd name="T74" fmla="*/ 176 w 304"/>
                <a:gd name="T75" fmla="*/ 121 h 274"/>
                <a:gd name="T76" fmla="*/ 12 w 304"/>
                <a:gd name="T77" fmla="*/ 143 h 274"/>
                <a:gd name="T78" fmla="*/ 292 w 304"/>
                <a:gd name="T79" fmla="*/ 161 h 274"/>
                <a:gd name="T80" fmla="*/ 12 w 304"/>
                <a:gd name="T81" fmla="*/ 161 h 274"/>
                <a:gd name="T82" fmla="*/ 37 w 304"/>
                <a:gd name="T83" fmla="*/ 262 h 274"/>
                <a:gd name="T84" fmla="*/ 292 w 304"/>
                <a:gd name="T85" fmla="*/ 23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4" h="274">
                  <a:moveTo>
                    <a:pt x="60" y="57"/>
                  </a:moveTo>
                  <a:cubicBezTo>
                    <a:pt x="67" y="57"/>
                    <a:pt x="74" y="57"/>
                    <a:pt x="80" y="57"/>
                  </a:cubicBezTo>
                  <a:cubicBezTo>
                    <a:pt x="80" y="66"/>
                    <a:pt x="80" y="66"/>
                    <a:pt x="80" y="66"/>
                  </a:cubicBezTo>
                  <a:cubicBezTo>
                    <a:pt x="60" y="66"/>
                    <a:pt x="60" y="66"/>
                    <a:pt x="60" y="66"/>
                  </a:cubicBezTo>
                  <a:lnTo>
                    <a:pt x="60" y="57"/>
                  </a:lnTo>
                  <a:close/>
                  <a:moveTo>
                    <a:pt x="60" y="45"/>
                  </a:moveTo>
                  <a:cubicBezTo>
                    <a:pt x="60" y="45"/>
                    <a:pt x="60" y="45"/>
                    <a:pt x="80" y="45"/>
                  </a:cubicBezTo>
                  <a:cubicBezTo>
                    <a:pt x="80" y="41"/>
                    <a:pt x="80" y="41"/>
                    <a:pt x="80" y="41"/>
                  </a:cubicBezTo>
                  <a:cubicBezTo>
                    <a:pt x="80" y="40"/>
                    <a:pt x="80" y="38"/>
                    <a:pt x="80" y="36"/>
                  </a:cubicBezTo>
                  <a:cubicBezTo>
                    <a:pt x="74" y="36"/>
                    <a:pt x="68" y="36"/>
                    <a:pt x="60" y="36"/>
                  </a:cubicBezTo>
                  <a:lnTo>
                    <a:pt x="60" y="45"/>
                  </a:lnTo>
                  <a:close/>
                  <a:moveTo>
                    <a:pt x="60" y="87"/>
                  </a:moveTo>
                  <a:cubicBezTo>
                    <a:pt x="60" y="87"/>
                    <a:pt x="60" y="87"/>
                    <a:pt x="80" y="87"/>
                  </a:cubicBezTo>
                  <a:cubicBezTo>
                    <a:pt x="80" y="78"/>
                    <a:pt x="80" y="78"/>
                    <a:pt x="80" y="78"/>
                  </a:cubicBezTo>
                  <a:cubicBezTo>
                    <a:pt x="74" y="78"/>
                    <a:pt x="67" y="78"/>
                    <a:pt x="60" y="78"/>
                  </a:cubicBezTo>
                  <a:lnTo>
                    <a:pt x="60" y="87"/>
                  </a:lnTo>
                  <a:close/>
                  <a:moveTo>
                    <a:pt x="113" y="66"/>
                  </a:moveTo>
                  <a:cubicBezTo>
                    <a:pt x="113" y="66"/>
                    <a:pt x="114" y="66"/>
                    <a:pt x="185" y="66"/>
                  </a:cubicBezTo>
                  <a:cubicBezTo>
                    <a:pt x="186" y="65"/>
                    <a:pt x="187" y="65"/>
                    <a:pt x="188" y="64"/>
                  </a:cubicBezTo>
                  <a:cubicBezTo>
                    <a:pt x="188" y="63"/>
                    <a:pt x="188" y="61"/>
                    <a:pt x="188" y="57"/>
                  </a:cubicBezTo>
                  <a:cubicBezTo>
                    <a:pt x="188" y="57"/>
                    <a:pt x="188" y="57"/>
                    <a:pt x="113" y="57"/>
                  </a:cubicBezTo>
                  <a:lnTo>
                    <a:pt x="113" y="66"/>
                  </a:lnTo>
                  <a:close/>
                  <a:moveTo>
                    <a:pt x="98" y="97"/>
                  </a:moveTo>
                  <a:cubicBezTo>
                    <a:pt x="98" y="45"/>
                    <a:pt x="98" y="45"/>
                    <a:pt x="98" y="45"/>
                  </a:cubicBezTo>
                  <a:cubicBezTo>
                    <a:pt x="98" y="37"/>
                    <a:pt x="105" y="30"/>
                    <a:pt x="114" y="30"/>
                  </a:cubicBezTo>
                  <a:cubicBezTo>
                    <a:pt x="188" y="30"/>
                    <a:pt x="188" y="30"/>
                    <a:pt x="188" y="30"/>
                  </a:cubicBezTo>
                  <a:cubicBezTo>
                    <a:pt x="197" y="30"/>
                    <a:pt x="205" y="37"/>
                    <a:pt x="205" y="45"/>
                  </a:cubicBezTo>
                  <a:cubicBezTo>
                    <a:pt x="205" y="60"/>
                    <a:pt x="205" y="60"/>
                    <a:pt x="205" y="60"/>
                  </a:cubicBezTo>
                  <a:cubicBezTo>
                    <a:pt x="207" y="60"/>
                    <a:pt x="210" y="59"/>
                    <a:pt x="213" y="59"/>
                  </a:cubicBezTo>
                  <a:cubicBezTo>
                    <a:pt x="214" y="59"/>
                    <a:pt x="214" y="59"/>
                    <a:pt x="214" y="59"/>
                  </a:cubicBezTo>
                  <a:cubicBezTo>
                    <a:pt x="214" y="45"/>
                    <a:pt x="214" y="45"/>
                    <a:pt x="214" y="45"/>
                  </a:cubicBezTo>
                  <a:cubicBezTo>
                    <a:pt x="214" y="32"/>
                    <a:pt x="202" y="21"/>
                    <a:pt x="188" y="21"/>
                  </a:cubicBezTo>
                  <a:cubicBezTo>
                    <a:pt x="114" y="21"/>
                    <a:pt x="114" y="21"/>
                    <a:pt x="114" y="21"/>
                  </a:cubicBezTo>
                  <a:cubicBezTo>
                    <a:pt x="100" y="21"/>
                    <a:pt x="88" y="32"/>
                    <a:pt x="88" y="45"/>
                  </a:cubicBezTo>
                  <a:cubicBezTo>
                    <a:pt x="88" y="67"/>
                    <a:pt x="88" y="84"/>
                    <a:pt x="88" y="97"/>
                  </a:cubicBezTo>
                  <a:lnTo>
                    <a:pt x="98" y="97"/>
                  </a:lnTo>
                  <a:close/>
                  <a:moveTo>
                    <a:pt x="113" y="87"/>
                  </a:moveTo>
                  <a:cubicBezTo>
                    <a:pt x="113" y="87"/>
                    <a:pt x="114" y="87"/>
                    <a:pt x="167" y="87"/>
                  </a:cubicBezTo>
                  <a:cubicBezTo>
                    <a:pt x="168" y="84"/>
                    <a:pt x="170" y="81"/>
                    <a:pt x="171" y="78"/>
                  </a:cubicBezTo>
                  <a:cubicBezTo>
                    <a:pt x="161" y="78"/>
                    <a:pt x="143" y="78"/>
                    <a:pt x="113" y="78"/>
                  </a:cubicBezTo>
                  <a:lnTo>
                    <a:pt x="113" y="87"/>
                  </a:lnTo>
                  <a:close/>
                  <a:moveTo>
                    <a:pt x="44" y="97"/>
                  </a:moveTo>
                  <a:cubicBezTo>
                    <a:pt x="44" y="24"/>
                    <a:pt x="44" y="24"/>
                    <a:pt x="44" y="24"/>
                  </a:cubicBezTo>
                  <a:cubicBezTo>
                    <a:pt x="44" y="16"/>
                    <a:pt x="52" y="8"/>
                    <a:pt x="61" y="8"/>
                  </a:cubicBezTo>
                  <a:cubicBezTo>
                    <a:pt x="135" y="8"/>
                    <a:pt x="135" y="8"/>
                    <a:pt x="135" y="8"/>
                  </a:cubicBezTo>
                  <a:cubicBezTo>
                    <a:pt x="139" y="8"/>
                    <a:pt x="143" y="10"/>
                    <a:pt x="146" y="13"/>
                  </a:cubicBezTo>
                  <a:cubicBezTo>
                    <a:pt x="158" y="13"/>
                    <a:pt x="158" y="13"/>
                    <a:pt x="158" y="13"/>
                  </a:cubicBezTo>
                  <a:cubicBezTo>
                    <a:pt x="153" y="5"/>
                    <a:pt x="144" y="0"/>
                    <a:pt x="135" y="0"/>
                  </a:cubicBezTo>
                  <a:cubicBezTo>
                    <a:pt x="61" y="0"/>
                    <a:pt x="61" y="0"/>
                    <a:pt x="61" y="0"/>
                  </a:cubicBezTo>
                  <a:cubicBezTo>
                    <a:pt x="47" y="0"/>
                    <a:pt x="35" y="11"/>
                    <a:pt x="35" y="24"/>
                  </a:cubicBezTo>
                  <a:cubicBezTo>
                    <a:pt x="35" y="62"/>
                    <a:pt x="35" y="84"/>
                    <a:pt x="35" y="98"/>
                  </a:cubicBezTo>
                  <a:cubicBezTo>
                    <a:pt x="36" y="97"/>
                    <a:pt x="37" y="97"/>
                    <a:pt x="37" y="97"/>
                  </a:cubicBezTo>
                  <a:lnTo>
                    <a:pt x="44" y="97"/>
                  </a:lnTo>
                  <a:close/>
                  <a:moveTo>
                    <a:pt x="304" y="105"/>
                  </a:moveTo>
                  <a:cubicBezTo>
                    <a:pt x="304" y="230"/>
                    <a:pt x="304" y="237"/>
                    <a:pt x="304" y="238"/>
                  </a:cubicBezTo>
                  <a:cubicBezTo>
                    <a:pt x="304" y="257"/>
                    <a:pt x="291" y="274"/>
                    <a:pt x="269" y="274"/>
                  </a:cubicBezTo>
                  <a:cubicBezTo>
                    <a:pt x="37" y="274"/>
                    <a:pt x="37" y="274"/>
                    <a:pt x="37" y="274"/>
                  </a:cubicBezTo>
                  <a:cubicBezTo>
                    <a:pt x="16" y="274"/>
                    <a:pt x="0" y="257"/>
                    <a:pt x="0" y="238"/>
                  </a:cubicBezTo>
                  <a:cubicBezTo>
                    <a:pt x="0" y="180"/>
                    <a:pt x="0" y="154"/>
                    <a:pt x="0" y="143"/>
                  </a:cubicBezTo>
                  <a:cubicBezTo>
                    <a:pt x="0" y="124"/>
                    <a:pt x="16" y="109"/>
                    <a:pt x="37" y="109"/>
                  </a:cubicBezTo>
                  <a:cubicBezTo>
                    <a:pt x="176" y="109"/>
                    <a:pt x="176" y="109"/>
                    <a:pt x="176" y="109"/>
                  </a:cubicBezTo>
                  <a:cubicBezTo>
                    <a:pt x="176" y="105"/>
                    <a:pt x="176" y="105"/>
                    <a:pt x="176" y="105"/>
                  </a:cubicBezTo>
                  <a:cubicBezTo>
                    <a:pt x="176" y="84"/>
                    <a:pt x="189" y="71"/>
                    <a:pt x="213" y="71"/>
                  </a:cubicBezTo>
                  <a:cubicBezTo>
                    <a:pt x="255" y="71"/>
                    <a:pt x="265" y="71"/>
                    <a:pt x="267" y="71"/>
                  </a:cubicBezTo>
                  <a:cubicBezTo>
                    <a:pt x="289" y="71"/>
                    <a:pt x="304" y="84"/>
                    <a:pt x="304" y="105"/>
                  </a:cubicBezTo>
                  <a:close/>
                  <a:moveTo>
                    <a:pt x="12" y="143"/>
                  </a:moveTo>
                  <a:cubicBezTo>
                    <a:pt x="12" y="149"/>
                    <a:pt x="12" y="149"/>
                    <a:pt x="12" y="149"/>
                  </a:cubicBezTo>
                  <a:cubicBezTo>
                    <a:pt x="292" y="149"/>
                    <a:pt x="292" y="149"/>
                    <a:pt x="292" y="149"/>
                  </a:cubicBezTo>
                  <a:cubicBezTo>
                    <a:pt x="292" y="149"/>
                    <a:pt x="292" y="149"/>
                    <a:pt x="292" y="149"/>
                  </a:cubicBezTo>
                  <a:cubicBezTo>
                    <a:pt x="292" y="105"/>
                    <a:pt x="292" y="105"/>
                    <a:pt x="292" y="105"/>
                  </a:cubicBezTo>
                  <a:cubicBezTo>
                    <a:pt x="292" y="86"/>
                    <a:pt x="274" y="83"/>
                    <a:pt x="267" y="83"/>
                  </a:cubicBezTo>
                  <a:cubicBezTo>
                    <a:pt x="213" y="83"/>
                    <a:pt x="213" y="83"/>
                    <a:pt x="213" y="83"/>
                  </a:cubicBezTo>
                  <a:cubicBezTo>
                    <a:pt x="190" y="83"/>
                    <a:pt x="188" y="96"/>
                    <a:pt x="188" y="105"/>
                  </a:cubicBezTo>
                  <a:cubicBezTo>
                    <a:pt x="188" y="109"/>
                    <a:pt x="188" y="109"/>
                    <a:pt x="188" y="109"/>
                  </a:cubicBezTo>
                  <a:cubicBezTo>
                    <a:pt x="188" y="121"/>
                    <a:pt x="188" y="121"/>
                    <a:pt x="188" y="121"/>
                  </a:cubicBezTo>
                  <a:cubicBezTo>
                    <a:pt x="176" y="121"/>
                    <a:pt x="176" y="121"/>
                    <a:pt x="176" y="121"/>
                  </a:cubicBezTo>
                  <a:cubicBezTo>
                    <a:pt x="37" y="121"/>
                    <a:pt x="37" y="121"/>
                    <a:pt x="37" y="121"/>
                  </a:cubicBezTo>
                  <a:cubicBezTo>
                    <a:pt x="23" y="121"/>
                    <a:pt x="12" y="130"/>
                    <a:pt x="12" y="143"/>
                  </a:cubicBezTo>
                  <a:close/>
                  <a:moveTo>
                    <a:pt x="292" y="238"/>
                  </a:moveTo>
                  <a:cubicBezTo>
                    <a:pt x="292" y="161"/>
                    <a:pt x="292" y="161"/>
                    <a:pt x="292" y="161"/>
                  </a:cubicBezTo>
                  <a:cubicBezTo>
                    <a:pt x="292" y="161"/>
                    <a:pt x="292" y="161"/>
                    <a:pt x="292" y="161"/>
                  </a:cubicBezTo>
                  <a:cubicBezTo>
                    <a:pt x="12" y="161"/>
                    <a:pt x="12" y="161"/>
                    <a:pt x="12" y="161"/>
                  </a:cubicBezTo>
                  <a:cubicBezTo>
                    <a:pt x="12" y="238"/>
                    <a:pt x="12" y="238"/>
                    <a:pt x="12" y="238"/>
                  </a:cubicBezTo>
                  <a:cubicBezTo>
                    <a:pt x="12" y="250"/>
                    <a:pt x="22" y="262"/>
                    <a:pt x="37" y="262"/>
                  </a:cubicBezTo>
                  <a:cubicBezTo>
                    <a:pt x="269" y="262"/>
                    <a:pt x="269" y="262"/>
                    <a:pt x="269" y="262"/>
                  </a:cubicBezTo>
                  <a:cubicBezTo>
                    <a:pt x="285" y="262"/>
                    <a:pt x="292" y="250"/>
                    <a:pt x="292" y="238"/>
                  </a:cubicBezTo>
                  <a:close/>
                </a:path>
              </a:pathLst>
            </a:custGeom>
            <a:solidFill>
              <a:schemeClr val="bg1"/>
            </a:solidFill>
            <a:ln w="0">
              <a:solidFill>
                <a:schemeClr val="bg1"/>
              </a:solidFill>
            </a:ln>
            <a:extLst/>
          </p:spPr>
          <p:txBody>
            <a:bodyPr vert="horz" wrap="square" lIns="93260" tIns="46630" rIns="93260" bIns="46630" numCol="1" anchor="t" anchorCtr="0" compatLnSpc="1">
              <a:prstTxWarp prst="textNoShape">
                <a:avLst/>
              </a:prstTxWarp>
            </a:bodyPr>
            <a:lstStyle/>
            <a:p>
              <a:pPr defTabSz="930801"/>
              <a:endParaRPr lang="en-US" sz="1833" dirty="0">
                <a:solidFill>
                  <a:srgbClr val="505050"/>
                </a:solidFill>
              </a:endParaRPr>
            </a:p>
          </p:txBody>
        </p:sp>
      </p:grpSp>
      <p:grpSp>
        <p:nvGrpSpPr>
          <p:cNvPr id="221" name="Group 220"/>
          <p:cNvGrpSpPr/>
          <p:nvPr userDrawn="1"/>
        </p:nvGrpSpPr>
        <p:grpSpPr>
          <a:xfrm>
            <a:off x="10952232" y="4842797"/>
            <a:ext cx="966280" cy="966280"/>
            <a:chOff x="10028237" y="5085083"/>
            <a:chExt cx="1295400" cy="1295400"/>
          </a:xfrm>
        </p:grpSpPr>
        <p:sp>
          <p:nvSpPr>
            <p:cNvPr id="222" name="Oval 221"/>
            <p:cNvSpPr/>
            <p:nvPr userDrawn="1"/>
          </p:nvSpPr>
          <p:spPr bwMode="auto">
            <a:xfrm>
              <a:off x="10028237" y="5085083"/>
              <a:ext cx="1295400" cy="1295400"/>
            </a:xfrm>
            <a:prstGeom prst="ellipse">
              <a:avLst/>
            </a:prstGeom>
            <a:solidFill>
              <a:schemeClr val="accent1">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pic>
          <p:nvPicPr>
            <p:cNvPr id="223" name="Picture 222"/>
            <p:cNvPicPr>
              <a:picLocks noChangeAspect="1"/>
            </p:cNvPicPr>
            <p:nvPr userDrawn="1"/>
          </p:nvPicPr>
          <p:blipFill>
            <a:blip r:embed="rId5" cstate="email">
              <a:lum bright="100000"/>
              <a:extLst>
                <a:ext uri="{28A0092B-C50C-407E-A947-70E740481C1C}">
                  <a14:useLocalDpi xmlns:a14="http://schemas.microsoft.com/office/drawing/2010/main"/>
                </a:ext>
              </a:extLst>
            </a:blip>
            <a:stretch>
              <a:fillRect/>
            </a:stretch>
          </p:blipFill>
          <p:spPr>
            <a:xfrm>
              <a:off x="10292121" y="5424420"/>
              <a:ext cx="689126" cy="582784"/>
            </a:xfrm>
            <a:prstGeom prst="rect">
              <a:avLst/>
            </a:prstGeom>
          </p:spPr>
        </p:pic>
      </p:grpSp>
      <p:pic>
        <p:nvPicPr>
          <p:cNvPr id="79" name="Picture 78"/>
          <p:cNvPicPr>
            <a:picLocks noChangeAspect="1"/>
          </p:cNvPicPr>
          <p:nvPr userDrawn="1"/>
        </p:nvPicPr>
        <p:blipFill>
          <a:blip r:embed="rId6">
            <a:biLevel thresh="25000"/>
          </a:blip>
          <a:stretch>
            <a:fillRect/>
          </a:stretch>
        </p:blipFill>
        <p:spPr>
          <a:xfrm>
            <a:off x="5164137" y="590550"/>
            <a:ext cx="393108" cy="216900"/>
          </a:xfrm>
          <a:prstGeom prst="rect">
            <a:avLst/>
          </a:prstGeom>
        </p:spPr>
      </p:pic>
      <p:grpSp>
        <p:nvGrpSpPr>
          <p:cNvPr id="224" name="Group 223"/>
          <p:cNvGrpSpPr/>
          <p:nvPr userDrawn="1"/>
        </p:nvGrpSpPr>
        <p:grpSpPr>
          <a:xfrm>
            <a:off x="7189143" y="2698443"/>
            <a:ext cx="1537188" cy="1537188"/>
            <a:chOff x="10180637" y="601662"/>
            <a:chExt cx="1295400" cy="1295400"/>
          </a:xfrm>
        </p:grpSpPr>
        <p:sp>
          <p:nvSpPr>
            <p:cNvPr id="225" name="Oval 224"/>
            <p:cNvSpPr/>
            <p:nvPr userDrawn="1"/>
          </p:nvSpPr>
          <p:spPr bwMode="auto">
            <a:xfrm>
              <a:off x="10180637" y="601662"/>
              <a:ext cx="1295400" cy="1295400"/>
            </a:xfrm>
            <a:prstGeom prst="ellipse">
              <a:avLst/>
            </a:prstGeom>
            <a:solidFill>
              <a:schemeClr val="tx2">
                <a:alpha val="80000"/>
              </a:scheme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grpSp>
          <p:nvGrpSpPr>
            <p:cNvPr id="226" name="Group 225"/>
            <p:cNvGrpSpPr/>
            <p:nvPr userDrawn="1"/>
          </p:nvGrpSpPr>
          <p:grpSpPr>
            <a:xfrm>
              <a:off x="10558144" y="895344"/>
              <a:ext cx="540386" cy="601630"/>
              <a:chOff x="3262313" y="582613"/>
              <a:chExt cx="238125" cy="265113"/>
            </a:xfrm>
            <a:solidFill>
              <a:schemeClr val="bg1"/>
            </a:solidFill>
          </p:grpSpPr>
          <p:sp>
            <p:nvSpPr>
              <p:cNvPr id="227" name="Freeform 81"/>
              <p:cNvSpPr>
                <a:spLocks/>
              </p:cNvSpPr>
              <p:nvPr userDrawn="1"/>
            </p:nvSpPr>
            <p:spPr bwMode="auto">
              <a:xfrm>
                <a:off x="3298826" y="582613"/>
                <a:ext cx="165100" cy="153988"/>
              </a:xfrm>
              <a:custGeom>
                <a:avLst/>
                <a:gdLst>
                  <a:gd name="T0" fmla="*/ 8 w 72"/>
                  <a:gd name="T1" fmla="*/ 36 h 67"/>
                  <a:gd name="T2" fmla="*/ 36 w 72"/>
                  <a:gd name="T3" fmla="*/ 8 h 67"/>
                  <a:gd name="T4" fmla="*/ 64 w 72"/>
                  <a:gd name="T5" fmla="*/ 36 h 67"/>
                  <a:gd name="T6" fmla="*/ 36 w 72"/>
                  <a:gd name="T7" fmla="*/ 64 h 67"/>
                  <a:gd name="T8" fmla="*/ 54 w 72"/>
                  <a:gd name="T9" fmla="*/ 67 h 67"/>
                  <a:gd name="T10" fmla="*/ 72 w 72"/>
                  <a:gd name="T11" fmla="*/ 36 h 67"/>
                  <a:gd name="T12" fmla="*/ 36 w 72"/>
                  <a:gd name="T13" fmla="*/ 0 h 67"/>
                  <a:gd name="T14" fmla="*/ 0 w 72"/>
                  <a:gd name="T15" fmla="*/ 36 h 67"/>
                  <a:gd name="T16" fmla="*/ 18 w 72"/>
                  <a:gd name="T17" fmla="*/ 67 h 67"/>
                  <a:gd name="T18" fmla="*/ 36 w 72"/>
                  <a:gd name="T19" fmla="*/ 64 h 67"/>
                  <a:gd name="T20" fmla="*/ 8 w 72"/>
                  <a:gd name="T21"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7">
                    <a:moveTo>
                      <a:pt x="8" y="36"/>
                    </a:moveTo>
                    <a:cubicBezTo>
                      <a:pt x="8" y="21"/>
                      <a:pt x="21" y="8"/>
                      <a:pt x="36" y="8"/>
                    </a:cubicBezTo>
                    <a:cubicBezTo>
                      <a:pt x="51" y="8"/>
                      <a:pt x="64" y="21"/>
                      <a:pt x="64" y="36"/>
                    </a:cubicBezTo>
                    <a:cubicBezTo>
                      <a:pt x="64" y="52"/>
                      <a:pt x="51" y="64"/>
                      <a:pt x="36" y="64"/>
                    </a:cubicBezTo>
                    <a:cubicBezTo>
                      <a:pt x="42" y="64"/>
                      <a:pt x="48" y="65"/>
                      <a:pt x="54" y="67"/>
                    </a:cubicBezTo>
                    <a:cubicBezTo>
                      <a:pt x="65" y="61"/>
                      <a:pt x="72" y="50"/>
                      <a:pt x="72" y="36"/>
                    </a:cubicBezTo>
                    <a:cubicBezTo>
                      <a:pt x="72" y="16"/>
                      <a:pt x="56" y="0"/>
                      <a:pt x="36" y="0"/>
                    </a:cubicBezTo>
                    <a:cubicBezTo>
                      <a:pt x="16" y="0"/>
                      <a:pt x="0" y="16"/>
                      <a:pt x="0" y="36"/>
                    </a:cubicBezTo>
                    <a:cubicBezTo>
                      <a:pt x="0" y="50"/>
                      <a:pt x="7" y="61"/>
                      <a:pt x="18" y="67"/>
                    </a:cubicBezTo>
                    <a:cubicBezTo>
                      <a:pt x="24" y="65"/>
                      <a:pt x="30" y="64"/>
                      <a:pt x="36" y="64"/>
                    </a:cubicBezTo>
                    <a:cubicBezTo>
                      <a:pt x="21" y="64"/>
                      <a:pt x="8" y="52"/>
                      <a:pt x="8"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sp>
            <p:nvSpPr>
              <p:cNvPr id="228" name="Freeform 82"/>
              <p:cNvSpPr>
                <a:spLocks/>
              </p:cNvSpPr>
              <p:nvPr userDrawn="1"/>
            </p:nvSpPr>
            <p:spPr bwMode="auto">
              <a:xfrm>
                <a:off x="3262313" y="728663"/>
                <a:ext cx="238125" cy="119063"/>
              </a:xfrm>
              <a:custGeom>
                <a:avLst/>
                <a:gdLst>
                  <a:gd name="T0" fmla="*/ 52 w 104"/>
                  <a:gd name="T1" fmla="*/ 8 h 52"/>
                  <a:gd name="T2" fmla="*/ 96 w 104"/>
                  <a:gd name="T3" fmla="*/ 52 h 52"/>
                  <a:gd name="T4" fmla="*/ 104 w 104"/>
                  <a:gd name="T5" fmla="*/ 52 h 52"/>
                  <a:gd name="T6" fmla="*/ 70 w 104"/>
                  <a:gd name="T7" fmla="*/ 3 h 52"/>
                  <a:gd name="T8" fmla="*/ 52 w 104"/>
                  <a:gd name="T9" fmla="*/ 0 h 52"/>
                  <a:gd name="T10" fmla="*/ 34 w 104"/>
                  <a:gd name="T11" fmla="*/ 3 h 52"/>
                  <a:gd name="T12" fmla="*/ 0 w 104"/>
                  <a:gd name="T13" fmla="*/ 52 h 52"/>
                  <a:gd name="T14" fmla="*/ 8 w 104"/>
                  <a:gd name="T15" fmla="*/ 52 h 52"/>
                  <a:gd name="T16" fmla="*/ 52 w 104"/>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52">
                    <a:moveTo>
                      <a:pt x="52" y="8"/>
                    </a:moveTo>
                    <a:cubicBezTo>
                      <a:pt x="76" y="8"/>
                      <a:pt x="96" y="28"/>
                      <a:pt x="96" y="52"/>
                    </a:cubicBezTo>
                    <a:cubicBezTo>
                      <a:pt x="104" y="52"/>
                      <a:pt x="104" y="52"/>
                      <a:pt x="104" y="52"/>
                    </a:cubicBezTo>
                    <a:cubicBezTo>
                      <a:pt x="104" y="30"/>
                      <a:pt x="90" y="11"/>
                      <a:pt x="70" y="3"/>
                    </a:cubicBezTo>
                    <a:cubicBezTo>
                      <a:pt x="64" y="1"/>
                      <a:pt x="58" y="0"/>
                      <a:pt x="52" y="0"/>
                    </a:cubicBezTo>
                    <a:cubicBezTo>
                      <a:pt x="46" y="0"/>
                      <a:pt x="40" y="1"/>
                      <a:pt x="34" y="3"/>
                    </a:cubicBezTo>
                    <a:cubicBezTo>
                      <a:pt x="14" y="11"/>
                      <a:pt x="0" y="30"/>
                      <a:pt x="0" y="52"/>
                    </a:cubicBezTo>
                    <a:cubicBezTo>
                      <a:pt x="8" y="52"/>
                      <a:pt x="8" y="52"/>
                      <a:pt x="8" y="52"/>
                    </a:cubicBezTo>
                    <a:cubicBezTo>
                      <a:pt x="8" y="28"/>
                      <a:pt x="28" y="8"/>
                      <a:pt x="5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grpSp>
      </p:grpSp>
      <p:grpSp>
        <p:nvGrpSpPr>
          <p:cNvPr id="207" name="Group 206"/>
          <p:cNvGrpSpPr/>
          <p:nvPr userDrawn="1"/>
        </p:nvGrpSpPr>
        <p:grpSpPr>
          <a:xfrm>
            <a:off x="9521824" y="2663057"/>
            <a:ext cx="555626" cy="555626"/>
            <a:chOff x="7018337" y="1592262"/>
            <a:chExt cx="1295400" cy="1295400"/>
          </a:xfrm>
        </p:grpSpPr>
        <p:sp>
          <p:nvSpPr>
            <p:cNvPr id="208" name="Oval 207"/>
            <p:cNvSpPr/>
            <p:nvPr userDrawn="1"/>
          </p:nvSpPr>
          <p:spPr bwMode="auto">
            <a:xfrm>
              <a:off x="7018337" y="1592262"/>
              <a:ext cx="1295400" cy="1295400"/>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sp>
          <p:nvSpPr>
            <p:cNvPr id="209" name="Freeform 65"/>
            <p:cNvSpPr>
              <a:spLocks noEditPoints="1"/>
            </p:cNvSpPr>
            <p:nvPr userDrawn="1"/>
          </p:nvSpPr>
          <p:spPr bwMode="auto">
            <a:xfrm>
              <a:off x="7290140" y="1865096"/>
              <a:ext cx="751794" cy="75588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4 w 128"/>
                <a:gd name="T11" fmla="*/ 40 h 128"/>
                <a:gd name="T12" fmla="*/ 89 w 128"/>
                <a:gd name="T13" fmla="*/ 40 h 128"/>
                <a:gd name="T14" fmla="*/ 79 w 128"/>
                <a:gd name="T15" fmla="*/ 10 h 128"/>
                <a:gd name="T16" fmla="*/ 114 w 128"/>
                <a:gd name="T17" fmla="*/ 40 h 128"/>
                <a:gd name="T18" fmla="*/ 120 w 128"/>
                <a:gd name="T19" fmla="*/ 64 h 128"/>
                <a:gd name="T20" fmla="*/ 117 w 128"/>
                <a:gd name="T21" fmla="*/ 80 h 128"/>
                <a:gd name="T22" fmla="*/ 90 w 128"/>
                <a:gd name="T23" fmla="*/ 80 h 128"/>
                <a:gd name="T24" fmla="*/ 91 w 128"/>
                <a:gd name="T25" fmla="*/ 64 h 128"/>
                <a:gd name="T26" fmla="*/ 90 w 128"/>
                <a:gd name="T27" fmla="*/ 48 h 128"/>
                <a:gd name="T28" fmla="*/ 117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5 w 128"/>
                <a:gd name="T41" fmla="*/ 80 h 128"/>
                <a:gd name="T42" fmla="*/ 45 w 128"/>
                <a:gd name="T43" fmla="*/ 64 h 128"/>
                <a:gd name="T44" fmla="*/ 45 w 128"/>
                <a:gd name="T45" fmla="*/ 48 h 128"/>
                <a:gd name="T46" fmla="*/ 82 w 128"/>
                <a:gd name="T47" fmla="*/ 48 h 128"/>
                <a:gd name="T48" fmla="*/ 83 w 128"/>
                <a:gd name="T49" fmla="*/ 64 h 128"/>
                <a:gd name="T50" fmla="*/ 82 w 128"/>
                <a:gd name="T51" fmla="*/ 80 h 128"/>
                <a:gd name="T52" fmla="*/ 45 w 128"/>
                <a:gd name="T53" fmla="*/ 80 h 128"/>
                <a:gd name="T54" fmla="*/ 8 w 128"/>
                <a:gd name="T55" fmla="*/ 64 h 128"/>
                <a:gd name="T56" fmla="*/ 10 w 128"/>
                <a:gd name="T57" fmla="*/ 48 h 128"/>
                <a:gd name="T58" fmla="*/ 37 w 128"/>
                <a:gd name="T59" fmla="*/ 48 h 128"/>
                <a:gd name="T60" fmla="*/ 37 w 128"/>
                <a:gd name="T61" fmla="*/ 64 h 128"/>
                <a:gd name="T62" fmla="*/ 37 w 128"/>
                <a:gd name="T63" fmla="*/ 80 h 128"/>
                <a:gd name="T64" fmla="*/ 10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0 h 128"/>
                <a:gd name="T78" fmla="*/ 39 w 128"/>
                <a:gd name="T79" fmla="*/ 40 h 128"/>
                <a:gd name="T80" fmla="*/ 13 w 128"/>
                <a:gd name="T81" fmla="*/ 40 h 128"/>
                <a:gd name="T82" fmla="*/ 49 w 128"/>
                <a:gd name="T83" fmla="*/ 10 h 128"/>
                <a:gd name="T84" fmla="*/ 13 w 128"/>
                <a:gd name="T85" fmla="*/ 88 h 128"/>
                <a:gd name="T86" fmla="*/ 39 w 128"/>
                <a:gd name="T87" fmla="*/ 88 h 128"/>
                <a:gd name="T88" fmla="*/ 49 w 128"/>
                <a:gd name="T89" fmla="*/ 118 h 128"/>
                <a:gd name="T90" fmla="*/ 13 w 128"/>
                <a:gd name="T91" fmla="*/ 88 h 128"/>
                <a:gd name="T92" fmla="*/ 79 w 128"/>
                <a:gd name="T93" fmla="*/ 118 h 128"/>
                <a:gd name="T94" fmla="*/ 89 w 128"/>
                <a:gd name="T95" fmla="*/ 88 h 128"/>
                <a:gd name="T96" fmla="*/ 114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moveTo>
                    <a:pt x="114" y="40"/>
                  </a:moveTo>
                  <a:cubicBezTo>
                    <a:pt x="89" y="40"/>
                    <a:pt x="89" y="40"/>
                    <a:pt x="89" y="40"/>
                  </a:cubicBezTo>
                  <a:cubicBezTo>
                    <a:pt x="87" y="28"/>
                    <a:pt x="83" y="18"/>
                    <a:pt x="79" y="10"/>
                  </a:cubicBezTo>
                  <a:cubicBezTo>
                    <a:pt x="94" y="15"/>
                    <a:pt x="107" y="26"/>
                    <a:pt x="114" y="40"/>
                  </a:cubicBezTo>
                  <a:moveTo>
                    <a:pt x="120" y="64"/>
                  </a:moveTo>
                  <a:cubicBezTo>
                    <a:pt x="120" y="70"/>
                    <a:pt x="119" y="75"/>
                    <a:pt x="117" y="80"/>
                  </a:cubicBezTo>
                  <a:cubicBezTo>
                    <a:pt x="90" y="80"/>
                    <a:pt x="90" y="80"/>
                    <a:pt x="90" y="80"/>
                  </a:cubicBezTo>
                  <a:cubicBezTo>
                    <a:pt x="90" y="75"/>
                    <a:pt x="91" y="70"/>
                    <a:pt x="91" y="64"/>
                  </a:cubicBezTo>
                  <a:cubicBezTo>
                    <a:pt x="91" y="59"/>
                    <a:pt x="90" y="53"/>
                    <a:pt x="90" y="48"/>
                  </a:cubicBezTo>
                  <a:cubicBezTo>
                    <a:pt x="117" y="48"/>
                    <a:pt x="117" y="48"/>
                    <a:pt x="117" y="48"/>
                  </a:cubicBezTo>
                  <a:cubicBezTo>
                    <a:pt x="119" y="53"/>
                    <a:pt x="120" y="59"/>
                    <a:pt x="120" y="64"/>
                  </a:cubicBezTo>
                  <a:moveTo>
                    <a:pt x="64" y="120"/>
                  </a:moveTo>
                  <a:cubicBezTo>
                    <a:pt x="57" y="120"/>
                    <a:pt x="50" y="107"/>
                    <a:pt x="47" y="88"/>
                  </a:cubicBezTo>
                  <a:cubicBezTo>
                    <a:pt x="81" y="88"/>
                    <a:pt x="81" y="88"/>
                    <a:pt x="81" y="88"/>
                  </a:cubicBezTo>
                  <a:cubicBezTo>
                    <a:pt x="77" y="107"/>
                    <a:pt x="70" y="120"/>
                    <a:pt x="64" y="120"/>
                  </a:cubicBezTo>
                  <a:moveTo>
                    <a:pt x="45" y="80"/>
                  </a:moveTo>
                  <a:cubicBezTo>
                    <a:pt x="45" y="75"/>
                    <a:pt x="45" y="70"/>
                    <a:pt x="45" y="64"/>
                  </a:cubicBezTo>
                  <a:cubicBezTo>
                    <a:pt x="45" y="59"/>
                    <a:pt x="45" y="53"/>
                    <a:pt x="45" y="48"/>
                  </a:cubicBezTo>
                  <a:cubicBezTo>
                    <a:pt x="82" y="48"/>
                    <a:pt x="82" y="48"/>
                    <a:pt x="82" y="48"/>
                  </a:cubicBezTo>
                  <a:cubicBezTo>
                    <a:pt x="82" y="53"/>
                    <a:pt x="83" y="59"/>
                    <a:pt x="83" y="64"/>
                  </a:cubicBezTo>
                  <a:cubicBezTo>
                    <a:pt x="83" y="70"/>
                    <a:pt x="82" y="75"/>
                    <a:pt x="82" y="80"/>
                  </a:cubicBezTo>
                  <a:lnTo>
                    <a:pt x="45" y="80"/>
                  </a:lnTo>
                  <a:close/>
                  <a:moveTo>
                    <a:pt x="8" y="64"/>
                  </a:moveTo>
                  <a:cubicBezTo>
                    <a:pt x="8" y="59"/>
                    <a:pt x="9" y="53"/>
                    <a:pt x="10" y="48"/>
                  </a:cubicBezTo>
                  <a:cubicBezTo>
                    <a:pt x="37" y="48"/>
                    <a:pt x="37" y="48"/>
                    <a:pt x="37" y="48"/>
                  </a:cubicBezTo>
                  <a:cubicBezTo>
                    <a:pt x="37" y="53"/>
                    <a:pt x="37" y="59"/>
                    <a:pt x="37" y="64"/>
                  </a:cubicBezTo>
                  <a:cubicBezTo>
                    <a:pt x="37" y="70"/>
                    <a:pt x="37" y="75"/>
                    <a:pt x="37" y="80"/>
                  </a:cubicBezTo>
                  <a:cubicBezTo>
                    <a:pt x="10" y="80"/>
                    <a:pt x="10" y="80"/>
                    <a:pt x="10" y="80"/>
                  </a:cubicBezTo>
                  <a:cubicBezTo>
                    <a:pt x="9" y="75"/>
                    <a:pt x="8" y="70"/>
                    <a:pt x="8" y="64"/>
                  </a:cubicBezTo>
                  <a:moveTo>
                    <a:pt x="64" y="8"/>
                  </a:moveTo>
                  <a:cubicBezTo>
                    <a:pt x="70" y="8"/>
                    <a:pt x="77" y="21"/>
                    <a:pt x="81" y="40"/>
                  </a:cubicBezTo>
                  <a:cubicBezTo>
                    <a:pt x="47" y="40"/>
                    <a:pt x="47" y="40"/>
                    <a:pt x="47" y="40"/>
                  </a:cubicBezTo>
                  <a:cubicBezTo>
                    <a:pt x="50" y="21"/>
                    <a:pt x="57" y="8"/>
                    <a:pt x="64" y="8"/>
                  </a:cubicBezTo>
                  <a:moveTo>
                    <a:pt x="49" y="10"/>
                  </a:moveTo>
                  <a:cubicBezTo>
                    <a:pt x="44" y="18"/>
                    <a:pt x="40" y="28"/>
                    <a:pt x="39" y="40"/>
                  </a:cubicBezTo>
                  <a:cubicBezTo>
                    <a:pt x="13" y="40"/>
                    <a:pt x="13" y="40"/>
                    <a:pt x="13" y="40"/>
                  </a:cubicBezTo>
                  <a:cubicBezTo>
                    <a:pt x="20" y="26"/>
                    <a:pt x="33" y="15"/>
                    <a:pt x="49" y="10"/>
                  </a:cubicBezTo>
                  <a:moveTo>
                    <a:pt x="13" y="88"/>
                  </a:moveTo>
                  <a:cubicBezTo>
                    <a:pt x="39" y="88"/>
                    <a:pt x="39" y="88"/>
                    <a:pt x="39" y="88"/>
                  </a:cubicBezTo>
                  <a:cubicBezTo>
                    <a:pt x="40" y="100"/>
                    <a:pt x="44" y="111"/>
                    <a:pt x="49" y="118"/>
                  </a:cubicBezTo>
                  <a:cubicBezTo>
                    <a:pt x="33" y="114"/>
                    <a:pt x="20" y="103"/>
                    <a:pt x="13" y="88"/>
                  </a:cubicBezTo>
                  <a:moveTo>
                    <a:pt x="79" y="118"/>
                  </a:moveTo>
                  <a:cubicBezTo>
                    <a:pt x="83" y="111"/>
                    <a:pt x="87" y="100"/>
                    <a:pt x="89" y="88"/>
                  </a:cubicBezTo>
                  <a:cubicBezTo>
                    <a:pt x="114" y="88"/>
                    <a:pt x="114" y="88"/>
                    <a:pt x="114" y="88"/>
                  </a:cubicBezTo>
                  <a:cubicBezTo>
                    <a:pt x="107" y="103"/>
                    <a:pt x="94" y="114"/>
                    <a:pt x="79" y="118"/>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grpSp>
      <p:grpSp>
        <p:nvGrpSpPr>
          <p:cNvPr id="278" name="Group 277"/>
          <p:cNvGrpSpPr/>
          <p:nvPr userDrawn="1"/>
        </p:nvGrpSpPr>
        <p:grpSpPr>
          <a:xfrm>
            <a:off x="10426671" y="6027421"/>
            <a:ext cx="639692" cy="639690"/>
            <a:chOff x="6313389" y="812415"/>
            <a:chExt cx="914400" cy="914400"/>
          </a:xfrm>
        </p:grpSpPr>
        <p:sp>
          <p:nvSpPr>
            <p:cNvPr id="279" name="Oval 278"/>
            <p:cNvSpPr/>
            <p:nvPr/>
          </p:nvSpPr>
          <p:spPr bwMode="auto">
            <a:xfrm>
              <a:off x="6313389" y="812415"/>
              <a:ext cx="914400" cy="914400"/>
            </a:xfrm>
            <a:prstGeom prst="ellipse">
              <a:avLst/>
            </a:prstGeom>
            <a:solidFill>
              <a:srgbClr val="00BCF2">
                <a:alpha val="80000"/>
              </a:srgbClr>
            </a:solidFill>
            <a:ln w="34925" cap="flat" cmpd="sng" algn="ctr">
              <a:solidFill>
                <a:schemeClr val="bg1"/>
              </a:solidFill>
              <a:prstDash val="solid"/>
            </a:ln>
            <a:effectLst/>
          </p:spPr>
          <p:txBody>
            <a:bodyPr rtlCol="0" anchor="ctr"/>
            <a:lstStyle/>
            <a:p>
              <a:pPr algn="ctr" defTabSz="930137"/>
              <a:endParaRPr lang="en-US" sz="1833" kern="0" dirty="0">
                <a:solidFill>
                  <a:srgbClr val="FFFFFF"/>
                </a:solidFill>
              </a:endParaRPr>
            </a:p>
          </p:txBody>
        </p:sp>
        <p:sp>
          <p:nvSpPr>
            <p:cNvPr id="280" name="Freeform 13"/>
            <p:cNvSpPr>
              <a:spLocks noEditPoints="1"/>
            </p:cNvSpPr>
            <p:nvPr/>
          </p:nvSpPr>
          <p:spPr bwMode="auto">
            <a:xfrm>
              <a:off x="6525585" y="1094242"/>
              <a:ext cx="490008" cy="336382"/>
            </a:xfrm>
            <a:custGeom>
              <a:avLst/>
              <a:gdLst>
                <a:gd name="T0" fmla="*/ 0 w 185"/>
                <a:gd name="T1" fmla="*/ 127 h 127"/>
                <a:gd name="T2" fmla="*/ 185 w 185"/>
                <a:gd name="T3" fmla="*/ 127 h 127"/>
                <a:gd name="T4" fmla="*/ 185 w 185"/>
                <a:gd name="T5" fmla="*/ 0 h 127"/>
                <a:gd name="T6" fmla="*/ 0 w 185"/>
                <a:gd name="T7" fmla="*/ 0 h 127"/>
                <a:gd name="T8" fmla="*/ 0 w 185"/>
                <a:gd name="T9" fmla="*/ 127 h 127"/>
                <a:gd name="T10" fmla="*/ 160 w 185"/>
                <a:gd name="T11" fmla="*/ 11 h 127"/>
                <a:gd name="T12" fmla="*/ 92 w 185"/>
                <a:gd name="T13" fmla="*/ 56 h 127"/>
                <a:gd name="T14" fmla="*/ 25 w 185"/>
                <a:gd name="T15" fmla="*/ 11 h 127"/>
                <a:gd name="T16" fmla="*/ 160 w 185"/>
                <a:gd name="T17" fmla="*/ 11 h 127"/>
                <a:gd name="T18" fmla="*/ 12 w 185"/>
                <a:gd name="T19" fmla="*/ 17 h 127"/>
                <a:gd name="T20" fmla="*/ 92 w 185"/>
                <a:gd name="T21" fmla="*/ 71 h 127"/>
                <a:gd name="T22" fmla="*/ 173 w 185"/>
                <a:gd name="T23" fmla="*/ 17 h 127"/>
                <a:gd name="T24" fmla="*/ 173 w 185"/>
                <a:gd name="T25" fmla="*/ 115 h 127"/>
                <a:gd name="T26" fmla="*/ 12 w 185"/>
                <a:gd name="T27" fmla="*/ 115 h 127"/>
                <a:gd name="T28" fmla="*/ 12 w 185"/>
                <a:gd name="T29"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127">
                  <a:moveTo>
                    <a:pt x="0" y="127"/>
                  </a:moveTo>
                  <a:lnTo>
                    <a:pt x="185" y="127"/>
                  </a:lnTo>
                  <a:lnTo>
                    <a:pt x="185" y="0"/>
                  </a:lnTo>
                  <a:lnTo>
                    <a:pt x="0" y="0"/>
                  </a:lnTo>
                  <a:lnTo>
                    <a:pt x="0" y="127"/>
                  </a:lnTo>
                  <a:close/>
                  <a:moveTo>
                    <a:pt x="160" y="11"/>
                  </a:moveTo>
                  <a:lnTo>
                    <a:pt x="92" y="56"/>
                  </a:lnTo>
                  <a:lnTo>
                    <a:pt x="25" y="11"/>
                  </a:lnTo>
                  <a:lnTo>
                    <a:pt x="160" y="11"/>
                  </a:lnTo>
                  <a:close/>
                  <a:moveTo>
                    <a:pt x="12" y="17"/>
                  </a:moveTo>
                  <a:lnTo>
                    <a:pt x="92" y="71"/>
                  </a:lnTo>
                  <a:lnTo>
                    <a:pt x="173" y="17"/>
                  </a:lnTo>
                  <a:lnTo>
                    <a:pt x="173" y="115"/>
                  </a:lnTo>
                  <a:lnTo>
                    <a:pt x="12" y="115"/>
                  </a:lnTo>
                  <a:lnTo>
                    <a:pt x="12" y="1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30945"/>
              <a:endParaRPr lang="en-US" sz="1796" dirty="0">
                <a:solidFill>
                  <a:srgbClr val="505050"/>
                </a:solidFill>
              </a:endParaRPr>
            </a:p>
          </p:txBody>
        </p:sp>
      </p:grpSp>
    </p:spTree>
    <p:extLst>
      <p:ext uri="{BB962C8B-B14F-4D97-AF65-F5344CB8AC3E}">
        <p14:creationId xmlns:p14="http://schemas.microsoft.com/office/powerpoint/2010/main" val="135355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8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4"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148892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6"/>
            </a:lvl2pPr>
            <a:lvl3pPr marL="228160" indent="0">
              <a:buNone/>
              <a:defRPr/>
            </a:lvl3pPr>
            <a:lvl4pPr marL="456320" indent="0">
              <a:buNone/>
              <a:defRPr/>
            </a:lvl4pPr>
            <a:lvl5pPr marL="68447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7986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1" y="1668465"/>
            <a:ext cx="12436475" cy="53260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668465"/>
            <a:ext cx="11887200" cy="2117503"/>
          </a:xfrm>
        </p:spPr>
        <p:txBody>
          <a:bodyPr tIns="182880"/>
          <a:lstStyle>
            <a:lvl1pPr marL="0" indent="0">
              <a:buNone/>
              <a:defRPr>
                <a:gradFill>
                  <a:gsLst>
                    <a:gs pos="1250">
                      <a:schemeClr val="tx2"/>
                    </a:gs>
                    <a:gs pos="99000">
                      <a:schemeClr val="tx2"/>
                    </a:gs>
                  </a:gsLst>
                  <a:lin ang="5400000" scaled="0"/>
                </a:gradFill>
              </a:defRPr>
            </a:lvl1pPr>
            <a:lvl2pPr marL="0" indent="0">
              <a:buFontTx/>
              <a:buNone/>
              <a:defRPr sz="1996"/>
            </a:lvl2pPr>
            <a:lvl3pPr marL="228160" indent="0">
              <a:buNone/>
              <a:defRPr/>
            </a:lvl3pPr>
            <a:lvl4pPr marL="456320" indent="0">
              <a:buNone/>
              <a:defRPr/>
            </a:lvl4pPr>
            <a:lvl5pPr marL="68447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2431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6"/>
            </a:lvl2pPr>
            <a:lvl3pPr marL="228160" indent="0">
              <a:buNone/>
              <a:defRPr/>
            </a:lvl3pPr>
            <a:lvl4pPr marL="456320" indent="0">
              <a:buNone/>
              <a:defRPr/>
            </a:lvl4pPr>
            <a:lvl5pPr marL="68447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87745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2">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575393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2"/>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772594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2"/>
              </a:spcBef>
              <a:buClr>
                <a:schemeClr val="tx1"/>
              </a:buClr>
              <a:buFont typeface="Wingdings" pitchFamily="2" charset="2"/>
              <a:buNone/>
              <a:defRPr sz="3194">
                <a:gradFill>
                  <a:gsLst>
                    <a:gs pos="1250">
                      <a:schemeClr val="tx2"/>
                    </a:gs>
                    <a:gs pos="99000">
                      <a:schemeClr val="tx2"/>
                    </a:gs>
                  </a:gsLst>
                  <a:lin ang="5400000" scaled="0"/>
                </a:gradFill>
              </a:defRPr>
            </a:lvl1pPr>
            <a:lvl2pPr marL="0" indent="0">
              <a:buNone/>
              <a:defRPr sz="1996"/>
            </a:lvl2pPr>
            <a:lvl3pPr marL="231329" indent="0">
              <a:buNone/>
              <a:tabLst/>
              <a:defRPr sz="1996"/>
            </a:lvl3pPr>
            <a:lvl4pPr marL="459488" indent="0">
              <a:buNone/>
              <a:defRPr/>
            </a:lvl4pPr>
            <a:lvl5pPr marL="68447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2"/>
              </a:spcBef>
              <a:buClr>
                <a:schemeClr val="tx1"/>
              </a:buClr>
              <a:buFont typeface="Wingdings" pitchFamily="2" charset="2"/>
              <a:buNone/>
              <a:defRPr sz="3194">
                <a:gradFill>
                  <a:gsLst>
                    <a:gs pos="1250">
                      <a:schemeClr val="tx2"/>
                    </a:gs>
                    <a:gs pos="99000">
                      <a:schemeClr val="tx2"/>
                    </a:gs>
                  </a:gsLst>
                  <a:lin ang="5400000" scaled="0"/>
                </a:gradFill>
              </a:defRPr>
            </a:lvl1pPr>
            <a:lvl2pPr marL="0" indent="0">
              <a:buNone/>
              <a:defRPr sz="1996"/>
            </a:lvl2pPr>
            <a:lvl3pPr marL="231329" indent="0">
              <a:buNone/>
              <a:tabLst/>
              <a:defRPr sz="1996"/>
            </a:lvl3pPr>
            <a:lvl4pPr marL="459488" indent="0">
              <a:buNone/>
              <a:defRPr/>
            </a:lvl4pPr>
            <a:lvl5pPr marL="68447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970666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2"/>
              </a:spcBef>
              <a:buClr>
                <a:schemeClr val="tx1"/>
              </a:buClr>
              <a:buFont typeface="Wingdings" pitchFamily="2" charset="2"/>
              <a:buNone/>
              <a:defRPr sz="3194"/>
            </a:lvl1pPr>
            <a:lvl2pPr marL="0" indent="0">
              <a:buNone/>
              <a:defRPr sz="1996"/>
            </a:lvl2pPr>
            <a:lvl3pPr marL="231329" indent="0">
              <a:buNone/>
              <a:tabLst/>
              <a:defRPr sz="1996"/>
            </a:lvl3pPr>
            <a:lvl4pPr marL="459488" indent="0">
              <a:buNone/>
              <a:defRPr/>
            </a:lvl4pPr>
            <a:lvl5pPr marL="68447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2"/>
              </a:spcBef>
              <a:buClr>
                <a:schemeClr val="tx1"/>
              </a:buClr>
              <a:buFont typeface="Wingdings" pitchFamily="2" charset="2"/>
              <a:buNone/>
              <a:defRPr sz="3194"/>
            </a:lvl1pPr>
            <a:lvl2pPr marL="0" indent="0">
              <a:buNone/>
              <a:defRPr sz="1996"/>
            </a:lvl2pPr>
            <a:lvl3pPr marL="231329" indent="0">
              <a:buNone/>
              <a:tabLst/>
              <a:defRPr sz="1996"/>
            </a:lvl3pPr>
            <a:lvl4pPr marL="459488" indent="0">
              <a:buNone/>
              <a:defRPr/>
            </a:lvl4pPr>
            <a:lvl5pPr marL="68447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38446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6785" indent="-286785">
              <a:spcBef>
                <a:spcPts val="1222"/>
              </a:spcBef>
              <a:buClr>
                <a:schemeClr val="tx2"/>
              </a:buClr>
              <a:buFont typeface="Arial" pitchFamily="34" charset="0"/>
              <a:buChar char="•"/>
              <a:defRPr sz="3194">
                <a:gradFill>
                  <a:gsLst>
                    <a:gs pos="1250">
                      <a:schemeClr val="tx2"/>
                    </a:gs>
                    <a:gs pos="99000">
                      <a:schemeClr val="tx2"/>
                    </a:gs>
                  </a:gsLst>
                  <a:lin ang="5400000" scaled="0"/>
                </a:gradFill>
              </a:defRPr>
            </a:lvl1pPr>
            <a:lvl2pPr marL="530143" indent="-232746">
              <a:defRPr sz="2396"/>
            </a:lvl2pPr>
            <a:lvl3pPr marL="698238" indent="-168095">
              <a:tabLst/>
              <a:defRPr sz="1996"/>
            </a:lvl3pPr>
            <a:lvl4pPr marL="879261" indent="-181025">
              <a:defRPr/>
            </a:lvl4pPr>
            <a:lvl5pPr marL="1047356" indent="-16809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6785" indent="-286785">
              <a:spcBef>
                <a:spcPts val="1222"/>
              </a:spcBef>
              <a:buClr>
                <a:schemeClr val="tx2"/>
              </a:buClr>
              <a:buFont typeface="Arial" pitchFamily="34" charset="0"/>
              <a:buChar char="•"/>
              <a:defRPr sz="3194">
                <a:gradFill>
                  <a:gsLst>
                    <a:gs pos="1250">
                      <a:schemeClr val="tx2"/>
                    </a:gs>
                    <a:gs pos="99000">
                      <a:schemeClr val="tx2"/>
                    </a:gs>
                  </a:gsLst>
                  <a:lin ang="5400000" scaled="0"/>
                </a:gradFill>
              </a:defRPr>
            </a:lvl1pPr>
            <a:lvl2pPr marL="530143" indent="-232746">
              <a:defRPr sz="2396"/>
            </a:lvl2pPr>
            <a:lvl3pPr marL="698238" indent="-168095">
              <a:tabLst/>
              <a:defRPr sz="1996"/>
            </a:lvl3pPr>
            <a:lvl4pPr marL="879261" indent="-181025">
              <a:defRPr/>
            </a:lvl4pPr>
            <a:lvl5pPr marL="1047356" indent="-16809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567485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6785" indent="-286785">
              <a:spcBef>
                <a:spcPts val="1222"/>
              </a:spcBef>
              <a:buClr>
                <a:schemeClr val="tx1"/>
              </a:buClr>
              <a:buFont typeface="Arial" pitchFamily="34" charset="0"/>
              <a:buChar char="•"/>
              <a:defRPr sz="3194"/>
            </a:lvl1pPr>
            <a:lvl2pPr marL="530143" indent="-232746">
              <a:defRPr sz="2396"/>
            </a:lvl2pPr>
            <a:lvl3pPr marL="698238" indent="-168095">
              <a:tabLst/>
              <a:defRPr sz="1996"/>
            </a:lvl3pPr>
            <a:lvl4pPr marL="879261" indent="-181025">
              <a:defRPr/>
            </a:lvl4pPr>
            <a:lvl5pPr marL="1047356" indent="-16809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6785" indent="-286785">
              <a:spcBef>
                <a:spcPts val="1222"/>
              </a:spcBef>
              <a:buClr>
                <a:schemeClr val="tx1"/>
              </a:buClr>
              <a:buFont typeface="Arial" pitchFamily="34" charset="0"/>
              <a:buChar char="•"/>
              <a:defRPr sz="3194"/>
            </a:lvl1pPr>
            <a:lvl2pPr marL="530143" indent="-232746">
              <a:defRPr sz="2396"/>
            </a:lvl2pPr>
            <a:lvl3pPr marL="698238" indent="-168095">
              <a:tabLst/>
              <a:defRPr sz="1996"/>
            </a:lvl3pPr>
            <a:lvl4pPr marL="879261" indent="-181025">
              <a:defRPr/>
            </a:lvl4pPr>
            <a:lvl5pPr marL="1047356" indent="-16809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015277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5527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bwMode="auto">
          <a:xfrm>
            <a:off x="1" y="1668465"/>
            <a:ext cx="12436475" cy="53260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257322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4"/>
            <a:ext cx="4310061" cy="3278188"/>
          </a:xfrm>
        </p:spPr>
        <p:txBody>
          <a:bodyPr/>
          <a:lstStyle/>
          <a:p>
            <a:r>
              <a:rPr lang="en-US" dirty="0"/>
              <a:t>Click to edit Master title style</a:t>
            </a:r>
          </a:p>
        </p:txBody>
      </p:sp>
      <p:sp>
        <p:nvSpPr>
          <p:cNvPr id="3" name="Rectangle 2"/>
          <p:cNvSpPr/>
          <p:nvPr userDrawn="1"/>
        </p:nvSpPr>
        <p:spPr bwMode="auto">
          <a:xfrm>
            <a:off x="4846638" y="1"/>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4489064"/>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8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374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4.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image" Target="../media/image8.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theme" Target="../theme/theme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8"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image" Target="../media/image16.png"/><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theme" Target="../theme/theme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8"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06426173"/>
      </p:ext>
    </p:extLst>
  </p:cSld>
  <p:clrMap bg1="lt1" tx1="dk1" bg2="lt2" tx2="dk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6" r:id="rId12"/>
    <p:sldLayoutId id="2147484377" r:id="rId13"/>
    <p:sldLayoutId id="2147484378" r:id="rId14"/>
    <p:sldLayoutId id="2147484379" r:id="rId15"/>
    <p:sldLayoutId id="2147484380" r:id="rId16"/>
    <p:sldLayoutId id="2147484381" r:id="rId17"/>
    <p:sldLayoutId id="2147484382" r:id="rId18"/>
    <p:sldLayoutId id="2147484383" r:id="rId19"/>
    <p:sldLayoutId id="2147484384" r:id="rId20"/>
    <p:sldLayoutId id="2147484385" r:id="rId21"/>
    <p:sldLayoutId id="21474843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3"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4"/>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3433830870"/>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 id="2147484428" r:id="rId29"/>
    <p:sldLayoutId id="2147484429" r:id="rId30"/>
    <p:sldLayoutId id="2147484430" r:id="rId31"/>
    <p:sldLayoutId id="2147484431" r:id="rId32"/>
  </p:sldLayoutIdLst>
  <p:transition>
    <p:fade/>
  </p:transition>
  <p:txStyles>
    <p:titleStyle>
      <a:lvl1pPr algn="l" defTabSz="930945" rtl="0" eaLnBrk="1" latinLnBrk="0" hangingPunct="1">
        <a:lnSpc>
          <a:spcPct val="90000"/>
        </a:lnSpc>
        <a:spcBef>
          <a:spcPct val="0"/>
        </a:spcBef>
        <a:buNone/>
        <a:defRPr lang="en-US" sz="479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240" marR="0" indent="-342240" algn="l" defTabSz="930945" rtl="0" eaLnBrk="1" fontAlgn="auto" latinLnBrk="0" hangingPunct="1">
        <a:lnSpc>
          <a:spcPct val="90000"/>
        </a:lnSpc>
        <a:spcBef>
          <a:spcPct val="20000"/>
        </a:spcBef>
        <a:spcAft>
          <a:spcPts val="0"/>
        </a:spcAft>
        <a:buClrTx/>
        <a:buSzPct val="90000"/>
        <a:buFont typeface="Arial" pitchFamily="34" charset="0"/>
        <a:buChar char="•"/>
        <a:tabLst/>
        <a:defRPr sz="3992" kern="1200" spc="0" baseline="0">
          <a:gradFill>
            <a:gsLst>
              <a:gs pos="1250">
                <a:schemeClr val="tx1"/>
              </a:gs>
              <a:gs pos="100000">
                <a:schemeClr val="tx1"/>
              </a:gs>
            </a:gsLst>
            <a:lin ang="5400000" scaled="0"/>
          </a:gradFill>
          <a:latin typeface="+mj-lt"/>
          <a:ea typeface="+mn-ea"/>
          <a:cs typeface="+mn-cs"/>
        </a:defRPr>
      </a:lvl1pPr>
      <a:lvl2pPr marL="583075" marR="0" indent="-240835" algn="l" defTabSz="930945" rtl="0" eaLnBrk="1" fontAlgn="auto" latinLnBrk="0" hangingPunct="1">
        <a:lnSpc>
          <a:spcPct val="90000"/>
        </a:lnSpc>
        <a:spcBef>
          <a:spcPct val="20000"/>
        </a:spcBef>
        <a:spcAft>
          <a:spcPts val="0"/>
        </a:spcAft>
        <a:buClrTx/>
        <a:buSzPct val="90000"/>
        <a:buFont typeface="Arial" pitchFamily="34" charset="0"/>
        <a:buChar char="•"/>
        <a:tabLst/>
        <a:defRPr sz="2396" kern="1200" spc="0" baseline="0">
          <a:gradFill>
            <a:gsLst>
              <a:gs pos="1250">
                <a:schemeClr val="tx1"/>
              </a:gs>
              <a:gs pos="100000">
                <a:schemeClr val="tx1"/>
              </a:gs>
            </a:gsLst>
            <a:lin ang="5400000" scaled="0"/>
          </a:gradFill>
          <a:latin typeface="+mn-lt"/>
          <a:ea typeface="+mn-ea"/>
          <a:cs typeface="+mn-cs"/>
        </a:defRPr>
      </a:lvl2pPr>
      <a:lvl3pPr marL="798559" marR="0" indent="-228160" algn="l" defTabSz="930945" rtl="0" eaLnBrk="1" fontAlgn="auto" latinLnBrk="0" hangingPunct="1">
        <a:lnSpc>
          <a:spcPct val="90000"/>
        </a:lnSpc>
        <a:spcBef>
          <a:spcPct val="20000"/>
        </a:spcBef>
        <a:spcAft>
          <a:spcPts val="0"/>
        </a:spcAft>
        <a:buClrTx/>
        <a:buSzPct val="90000"/>
        <a:buFont typeface="Arial" pitchFamily="34" charset="0"/>
        <a:buChar char="•"/>
        <a:tabLst/>
        <a:defRPr sz="1996" kern="1200" spc="0" baseline="0">
          <a:gradFill>
            <a:gsLst>
              <a:gs pos="1250">
                <a:schemeClr val="tx1"/>
              </a:gs>
              <a:gs pos="100000">
                <a:schemeClr val="tx1"/>
              </a:gs>
            </a:gsLst>
            <a:lin ang="5400000" scaled="0"/>
          </a:gradFill>
          <a:latin typeface="+mn-lt"/>
          <a:ea typeface="+mn-ea"/>
          <a:cs typeface="+mn-cs"/>
        </a:defRPr>
      </a:lvl3pPr>
      <a:lvl4pPr marL="1026719" marR="0" indent="-228160" algn="l" defTabSz="930945" rtl="0" eaLnBrk="1" fontAlgn="auto" latinLnBrk="0" hangingPunct="1">
        <a:lnSpc>
          <a:spcPct val="90000"/>
        </a:lnSpc>
        <a:spcBef>
          <a:spcPct val="20000"/>
        </a:spcBef>
        <a:spcAft>
          <a:spcPts val="0"/>
        </a:spcAft>
        <a:buClrTx/>
        <a:buSzPct val="90000"/>
        <a:buFont typeface="Arial" pitchFamily="34" charset="0"/>
        <a:buChar char="•"/>
        <a:tabLst/>
        <a:defRPr sz="1796" kern="1200" spc="0" baseline="0">
          <a:gradFill>
            <a:gsLst>
              <a:gs pos="1250">
                <a:schemeClr val="tx1"/>
              </a:gs>
              <a:gs pos="100000">
                <a:schemeClr val="tx1"/>
              </a:gs>
            </a:gsLst>
            <a:lin ang="5400000" scaled="0"/>
          </a:gradFill>
          <a:latin typeface="+mn-lt"/>
          <a:ea typeface="+mn-ea"/>
          <a:cs typeface="+mn-cs"/>
        </a:defRPr>
      </a:lvl4pPr>
      <a:lvl5pPr marL="1254879" marR="0" indent="-228160" algn="l" defTabSz="930945" rtl="0" eaLnBrk="1" fontAlgn="auto" latinLnBrk="0" hangingPunct="1">
        <a:lnSpc>
          <a:spcPct val="90000"/>
        </a:lnSpc>
        <a:spcBef>
          <a:spcPct val="20000"/>
        </a:spcBef>
        <a:spcAft>
          <a:spcPts val="0"/>
        </a:spcAft>
        <a:buClrTx/>
        <a:buSzPct val="90000"/>
        <a:buFont typeface="Arial" pitchFamily="34" charset="0"/>
        <a:buChar char="•"/>
        <a:tabLst/>
        <a:defRPr sz="1796" kern="1200" spc="0" baseline="0">
          <a:gradFill>
            <a:gsLst>
              <a:gs pos="1250">
                <a:schemeClr val="tx1"/>
              </a:gs>
              <a:gs pos="100000">
                <a:schemeClr val="tx1"/>
              </a:gs>
            </a:gsLst>
            <a:lin ang="5400000" scaled="0"/>
          </a:gradFill>
          <a:latin typeface="+mn-lt"/>
          <a:ea typeface="+mn-ea"/>
          <a:cs typeface="+mn-cs"/>
        </a:defRPr>
      </a:lvl5pPr>
      <a:lvl6pPr marL="2560100" indent="-232737" algn="l" defTabSz="930945"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5574" indent="-232737" algn="l" defTabSz="930945"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91046" indent="-232737" algn="l" defTabSz="930945"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6521" indent="-232737" algn="l" defTabSz="930945"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945" rtl="0" eaLnBrk="1" latinLnBrk="0" hangingPunct="1">
        <a:defRPr sz="1796" kern="1200">
          <a:solidFill>
            <a:schemeClr val="tx1"/>
          </a:solidFill>
          <a:latin typeface="+mn-lt"/>
          <a:ea typeface="+mn-ea"/>
          <a:cs typeface="+mn-cs"/>
        </a:defRPr>
      </a:lvl1pPr>
      <a:lvl2pPr marL="465473" algn="l" defTabSz="930945" rtl="0" eaLnBrk="1" latinLnBrk="0" hangingPunct="1">
        <a:defRPr sz="1796" kern="1200">
          <a:solidFill>
            <a:schemeClr val="tx1"/>
          </a:solidFill>
          <a:latin typeface="+mn-lt"/>
          <a:ea typeface="+mn-ea"/>
          <a:cs typeface="+mn-cs"/>
        </a:defRPr>
      </a:lvl2pPr>
      <a:lvl3pPr marL="930945" algn="l" defTabSz="930945" rtl="0" eaLnBrk="1" latinLnBrk="0" hangingPunct="1">
        <a:defRPr sz="1796" kern="1200">
          <a:solidFill>
            <a:schemeClr val="tx1"/>
          </a:solidFill>
          <a:latin typeface="+mn-lt"/>
          <a:ea typeface="+mn-ea"/>
          <a:cs typeface="+mn-cs"/>
        </a:defRPr>
      </a:lvl3pPr>
      <a:lvl4pPr marL="1396419" algn="l" defTabSz="930945" rtl="0" eaLnBrk="1" latinLnBrk="0" hangingPunct="1">
        <a:defRPr sz="1796" kern="1200">
          <a:solidFill>
            <a:schemeClr val="tx1"/>
          </a:solidFill>
          <a:latin typeface="+mn-lt"/>
          <a:ea typeface="+mn-ea"/>
          <a:cs typeface="+mn-cs"/>
        </a:defRPr>
      </a:lvl4pPr>
      <a:lvl5pPr marL="1861892" algn="l" defTabSz="930945" rtl="0" eaLnBrk="1" latinLnBrk="0" hangingPunct="1">
        <a:defRPr sz="1796" kern="1200">
          <a:solidFill>
            <a:schemeClr val="tx1"/>
          </a:solidFill>
          <a:latin typeface="+mn-lt"/>
          <a:ea typeface="+mn-ea"/>
          <a:cs typeface="+mn-cs"/>
        </a:defRPr>
      </a:lvl5pPr>
      <a:lvl6pPr marL="2327365" algn="l" defTabSz="930945" rtl="0" eaLnBrk="1" latinLnBrk="0" hangingPunct="1">
        <a:defRPr sz="1796" kern="1200">
          <a:solidFill>
            <a:schemeClr val="tx1"/>
          </a:solidFill>
          <a:latin typeface="+mn-lt"/>
          <a:ea typeface="+mn-ea"/>
          <a:cs typeface="+mn-cs"/>
        </a:defRPr>
      </a:lvl6pPr>
      <a:lvl7pPr marL="2792837" algn="l" defTabSz="930945" rtl="0" eaLnBrk="1" latinLnBrk="0" hangingPunct="1">
        <a:defRPr sz="1796" kern="1200">
          <a:solidFill>
            <a:schemeClr val="tx1"/>
          </a:solidFill>
          <a:latin typeface="+mn-lt"/>
          <a:ea typeface="+mn-ea"/>
          <a:cs typeface="+mn-cs"/>
        </a:defRPr>
      </a:lvl7pPr>
      <a:lvl8pPr marL="3258310" algn="l" defTabSz="930945" rtl="0" eaLnBrk="1" latinLnBrk="0" hangingPunct="1">
        <a:defRPr sz="1796" kern="1200">
          <a:solidFill>
            <a:schemeClr val="tx1"/>
          </a:solidFill>
          <a:latin typeface="+mn-lt"/>
          <a:ea typeface="+mn-ea"/>
          <a:cs typeface="+mn-cs"/>
        </a:defRPr>
      </a:lvl8pPr>
      <a:lvl9pPr marL="3723783" algn="l" defTabSz="930945" rtl="0" eaLnBrk="1" latinLnBrk="0" hangingPunct="1">
        <a:defRPr sz="179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4804691"/>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Logo" descr="logo"/>
          <p:cNvPicPr>
            <a:picLocks noChangeAspect="1" noChangeArrowheads="1"/>
          </p:cNvPicPr>
          <p:nvPr/>
        </p:nvPicPr>
        <p:blipFill>
          <a:blip r:embed="rId33">
            <a:extLst>
              <a:ext uri="{28A0092B-C50C-407E-A947-70E740481C1C}">
                <a14:useLocalDpi xmlns:a14="http://schemas.microsoft.com/office/drawing/2010/main"/>
              </a:ext>
            </a:extLst>
          </a:blip>
          <a:srcRect/>
          <a:stretch>
            <a:fillRect/>
          </a:stretch>
        </p:blipFill>
        <p:spPr bwMode="auto">
          <a:xfrm>
            <a:off x="8090445" y="6449893"/>
            <a:ext cx="4317442" cy="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462822"/>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47" r:id="rId14"/>
    <p:sldLayoutId id="2147484448" r:id="rId15"/>
    <p:sldLayoutId id="2147484449" r:id="rId16"/>
    <p:sldLayoutId id="2147484450" r:id="rId17"/>
    <p:sldLayoutId id="2147484451"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489" r:id="rId28"/>
    <p:sldLayoutId id="2147484490" r:id="rId29"/>
    <p:sldLayoutId id="2147484491" r:id="rId30"/>
    <p:sldLayoutId id="2147484492"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lumMod val="75000"/>
            </a:schemeClr>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42.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9.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9.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9.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9.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2.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xml"/><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5.xml"/><Relationship Id="rId1" Type="http://schemas.openxmlformats.org/officeDocument/2006/relationships/slideLayout" Target="../slideLayouts/slideLayout14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4633" y="906462"/>
            <a:ext cx="9327356" cy="1058299"/>
          </a:xfrm>
        </p:spPr>
        <p:txBody>
          <a:bodyPr/>
          <a:lstStyle/>
          <a:p>
            <a:r>
              <a:rPr lang="en-US" dirty="0"/>
              <a:t>Hybrid Integration</a:t>
            </a:r>
            <a:br>
              <a:rPr lang="en-US" dirty="0"/>
            </a:br>
            <a:r>
              <a:rPr lang="en-US" dirty="0"/>
              <a:t>With BizTalk</a:t>
            </a:r>
            <a:endParaRPr lang="nl-NL" dirty="0"/>
          </a:p>
        </p:txBody>
      </p:sp>
      <p:sp>
        <p:nvSpPr>
          <p:cNvPr id="5" name="Text Placeholder 4"/>
          <p:cNvSpPr>
            <a:spLocks noGrp="1"/>
          </p:cNvSpPr>
          <p:nvPr>
            <p:ph type="subTitle" idx="1"/>
          </p:nvPr>
        </p:nvSpPr>
        <p:spPr>
          <a:xfrm>
            <a:off x="1785039" y="2061695"/>
            <a:ext cx="9327356" cy="1688724"/>
          </a:xfrm>
        </p:spPr>
        <p:txBody>
          <a:bodyPr/>
          <a:lstStyle/>
          <a:p>
            <a:r>
              <a:rPr lang="en-US" dirty="0"/>
              <a:t>Eldert Grootenboer</a:t>
            </a:r>
          </a:p>
          <a:p>
            <a:pPr indent="-241300"/>
            <a:r>
              <a:rPr lang="nl-NL" dirty="0"/>
              <a:t>Integration Architect</a:t>
            </a:r>
          </a:p>
        </p:txBody>
      </p:sp>
      <p:pic>
        <p:nvPicPr>
          <p:cNvPr id="1026" name="Picture 2" descr="Image result for motio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 y="6469062"/>
            <a:ext cx="1871558" cy="35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53358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sz="2400" kern="0" dirty="0">
                <a:gradFill>
                  <a:gsLst>
                    <a:gs pos="2917">
                      <a:srgbClr val="505050"/>
                    </a:gs>
                    <a:gs pos="30000">
                      <a:srgbClr val="505050"/>
                    </a:gs>
                  </a:gsLst>
                  <a:lin ang="5400000" scaled="0"/>
                </a:gradFill>
              </a:rPr>
              <a:t>Part of Office 365 and Dynamics 365</a:t>
            </a:r>
          </a:p>
          <a:p>
            <a:r>
              <a:rPr lang="en-US" sz="2400" kern="0" dirty="0">
                <a:gradFill>
                  <a:gsLst>
                    <a:gs pos="2917">
                      <a:srgbClr val="505050"/>
                    </a:gs>
                    <a:gs pos="30000">
                      <a:srgbClr val="505050"/>
                    </a:gs>
                  </a:gsLst>
                  <a:lin ang="5400000" scaled="0"/>
                </a:gradFill>
              </a:rPr>
              <a:t>Free tier</a:t>
            </a:r>
          </a:p>
          <a:p>
            <a:r>
              <a:rPr lang="en-US" sz="2400" kern="0" dirty="0">
                <a:gradFill>
                  <a:gsLst>
                    <a:gs pos="2917">
                      <a:srgbClr val="505050"/>
                    </a:gs>
                    <a:gs pos="30000">
                      <a:srgbClr val="505050"/>
                    </a:gs>
                  </a:gsLst>
                  <a:lin ang="5400000" scaled="0"/>
                </a:gradFill>
              </a:rPr>
              <a:t>Many templates to provide a starting point</a:t>
            </a:r>
          </a:p>
          <a:p>
            <a:r>
              <a:rPr lang="en-US" sz="2400" kern="0" dirty="0">
                <a:gradFill>
                  <a:gsLst>
                    <a:gs pos="2917">
                      <a:srgbClr val="505050"/>
                    </a:gs>
                    <a:gs pos="30000">
                      <a:srgbClr val="505050"/>
                    </a:gs>
                  </a:gsLst>
                  <a:lin ang="5400000" scaled="0"/>
                </a:gradFill>
              </a:rPr>
              <a:t>Similar to IFTTT and </a:t>
            </a:r>
            <a:r>
              <a:rPr lang="en-US" sz="2400" kern="0" dirty="0" err="1">
                <a:gradFill>
                  <a:gsLst>
                    <a:gs pos="2917">
                      <a:srgbClr val="505050"/>
                    </a:gs>
                    <a:gs pos="30000">
                      <a:srgbClr val="505050"/>
                    </a:gs>
                  </a:gsLst>
                  <a:lin ang="5400000" scaled="0"/>
                </a:gradFill>
              </a:rPr>
              <a:t>Zapier</a:t>
            </a:r>
            <a:endParaRPr lang="en-US" sz="2400" kern="0" dirty="0">
              <a:gradFill>
                <a:gsLst>
                  <a:gs pos="2917">
                    <a:srgbClr val="505050"/>
                  </a:gs>
                  <a:gs pos="30000">
                    <a:srgbClr val="505050"/>
                  </a:gs>
                </a:gsLst>
                <a:lin ang="5400000" scaled="0"/>
              </a:gradFill>
            </a:endParaRPr>
          </a:p>
          <a:p>
            <a:r>
              <a:rPr lang="en-US" sz="2400" kern="0" dirty="0">
                <a:gradFill>
                  <a:gsLst>
                    <a:gs pos="2917">
                      <a:srgbClr val="505050"/>
                    </a:gs>
                    <a:gs pos="30000">
                      <a:srgbClr val="505050"/>
                    </a:gs>
                  </a:gsLst>
                  <a:lin ang="5400000" scaled="0"/>
                </a:gradFill>
              </a:rPr>
              <a:t>Create complex business flows</a:t>
            </a:r>
          </a:p>
          <a:p>
            <a:r>
              <a:rPr lang="en-US" sz="2400" kern="0" dirty="0">
                <a:gradFill>
                  <a:gsLst>
                    <a:gs pos="2917">
                      <a:srgbClr val="505050"/>
                    </a:gs>
                    <a:gs pos="30000">
                      <a:srgbClr val="505050"/>
                    </a:gs>
                  </a:gsLst>
                  <a:lin ang="5400000" scaled="0"/>
                </a:gradFill>
              </a:rPr>
              <a:t>Consume connections, trigger events</a:t>
            </a:r>
          </a:p>
          <a:p>
            <a:r>
              <a:rPr lang="en-US" sz="2400" kern="0" dirty="0" err="1">
                <a:gradFill>
                  <a:gsLst>
                    <a:gs pos="2917">
                      <a:srgbClr val="505050"/>
                    </a:gs>
                    <a:gs pos="30000">
                      <a:srgbClr val="505050"/>
                    </a:gs>
                  </a:gsLst>
                  <a:lin ang="5400000" scaled="0"/>
                </a:gradFill>
              </a:rPr>
              <a:t>Synchronise</a:t>
            </a:r>
            <a:r>
              <a:rPr lang="en-US" sz="2400" kern="0" dirty="0">
                <a:gradFill>
                  <a:gsLst>
                    <a:gs pos="2917">
                      <a:srgbClr val="505050"/>
                    </a:gs>
                    <a:gs pos="30000">
                      <a:srgbClr val="505050"/>
                    </a:gs>
                  </a:gsLst>
                  <a:lin ang="5400000" scaled="0"/>
                </a:gradFill>
              </a:rPr>
              <a:t> data</a:t>
            </a:r>
          </a:p>
          <a:p>
            <a:r>
              <a:rPr lang="en-US" sz="2400" kern="0" dirty="0">
                <a:gradFill>
                  <a:gsLst>
                    <a:gs pos="2917">
                      <a:srgbClr val="505050"/>
                    </a:gs>
                    <a:gs pos="30000">
                      <a:srgbClr val="505050"/>
                    </a:gs>
                  </a:gsLst>
                  <a:lin ang="5400000" scaled="0"/>
                </a:gradFill>
              </a:rPr>
              <a:t>Make decisions</a:t>
            </a:r>
          </a:p>
          <a:p>
            <a:r>
              <a:rPr lang="en-US" sz="2400" kern="0" dirty="0">
                <a:gradFill>
                  <a:gsLst>
                    <a:gs pos="2917">
                      <a:srgbClr val="505050"/>
                    </a:gs>
                    <a:gs pos="30000">
                      <a:srgbClr val="505050"/>
                    </a:gs>
                  </a:gsLst>
                  <a:lin ang="5400000" scaled="0"/>
                </a:gradFill>
              </a:rPr>
              <a:t>No (limited) code</a:t>
            </a:r>
          </a:p>
          <a:p>
            <a:endParaRPr lang="nl-NL" dirty="0"/>
          </a:p>
        </p:txBody>
      </p:sp>
      <p:sp>
        <p:nvSpPr>
          <p:cNvPr id="2" name="Title 1"/>
          <p:cNvSpPr>
            <a:spLocks noGrp="1"/>
          </p:cNvSpPr>
          <p:nvPr>
            <p:ph type="title"/>
          </p:nvPr>
        </p:nvSpPr>
        <p:spPr/>
        <p:txBody>
          <a:bodyPr/>
          <a:lstStyle/>
          <a:p>
            <a:r>
              <a:rPr lang="en-US" dirty="0"/>
              <a:t>Microsoft Flow</a:t>
            </a:r>
          </a:p>
        </p:txBody>
      </p:sp>
      <p:pic>
        <p:nvPicPr>
          <p:cNvPr id="5" name="Picture 2" descr="https://betanews.com/wp-content/uploads/2016/08/microsoft-flow-androi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437" y="2963862"/>
            <a:ext cx="4868000" cy="304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9839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nl-NL"/>
          </a:p>
        </p:txBody>
      </p:sp>
      <p:sp>
        <p:nvSpPr>
          <p:cNvPr id="2" name="Title 1"/>
          <p:cNvSpPr>
            <a:spLocks noGrp="1"/>
          </p:cNvSpPr>
          <p:nvPr>
            <p:ph type="title"/>
          </p:nvPr>
        </p:nvSpPr>
        <p:spPr/>
        <p:txBody>
          <a:bodyPr/>
          <a:lstStyle/>
          <a:p>
            <a:r>
              <a:rPr lang="en-US" dirty="0"/>
              <a:t>Built On Logic Apps</a:t>
            </a:r>
          </a:p>
        </p:txBody>
      </p:sp>
      <p:pic>
        <p:nvPicPr>
          <p:cNvPr id="4104" name="Picture 8" descr="Delete the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600" y="2430462"/>
            <a:ext cx="4867275"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3015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normAutofit/>
          </a:bodyPr>
          <a:lstStyle/>
          <a:p>
            <a:pPr marL="0" indent="0" algn="ctr">
              <a:buNone/>
            </a:pPr>
            <a:r>
              <a:rPr lang="en-US" sz="4800" kern="0">
                <a:gradFill>
                  <a:gsLst>
                    <a:gs pos="2917">
                      <a:srgbClr val="505050"/>
                    </a:gs>
                    <a:gs pos="30000">
                      <a:srgbClr val="505050"/>
                    </a:gs>
                  </a:gsLst>
                  <a:lin ang="5400000" scaled="0"/>
                </a:gradFill>
              </a:rPr>
              <a:t>Do I lose money if this breaks?</a:t>
            </a:r>
            <a:endParaRPr lang="nl-NL" sz="4800" kern="0" dirty="0">
              <a:gradFill>
                <a:gsLst>
                  <a:gs pos="2917">
                    <a:srgbClr val="505050"/>
                  </a:gs>
                  <a:gs pos="30000">
                    <a:srgbClr val="505050"/>
                  </a:gs>
                </a:gsLst>
                <a:lin ang="5400000" scaled="0"/>
              </a:gradFill>
            </a:endParaRPr>
          </a:p>
        </p:txBody>
      </p:sp>
      <p:sp>
        <p:nvSpPr>
          <p:cNvPr id="2" name="Title 1"/>
          <p:cNvSpPr>
            <a:spLocks noGrp="1"/>
          </p:cNvSpPr>
          <p:nvPr>
            <p:ph type="title"/>
          </p:nvPr>
        </p:nvSpPr>
        <p:spPr/>
        <p:txBody>
          <a:bodyPr/>
          <a:lstStyle/>
          <a:p>
            <a:r>
              <a:rPr lang="en-US"/>
              <a:t>Logic Apps vs Flow</a:t>
            </a:r>
            <a:endParaRPr lang="en-US" dirty="0"/>
          </a:p>
        </p:txBody>
      </p:sp>
    </p:spTree>
    <p:extLst>
      <p:ext uri="{BB962C8B-B14F-4D97-AF65-F5344CB8AC3E}">
        <p14:creationId xmlns:p14="http://schemas.microsoft.com/office/powerpoint/2010/main" val="32429175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	</a:t>
            </a:r>
            <a:endParaRPr lang="nl-NL" dirty="0"/>
          </a:p>
        </p:txBody>
      </p:sp>
      <p:pic>
        <p:nvPicPr>
          <p:cNvPr id="5" name="Picture 4"/>
          <p:cNvPicPr>
            <a:picLocks noChangeAspect="1"/>
          </p:cNvPicPr>
          <p:nvPr/>
        </p:nvPicPr>
        <p:blipFill>
          <a:blip r:embed="rId2"/>
          <a:stretch>
            <a:fillRect/>
          </a:stretch>
        </p:blipFill>
        <p:spPr>
          <a:xfrm>
            <a:off x="3303367" y="1155605"/>
            <a:ext cx="5829741" cy="5118582"/>
          </a:xfrm>
          <a:prstGeom prst="rect">
            <a:avLst/>
          </a:prstGeom>
        </p:spPr>
      </p:pic>
    </p:spTree>
    <p:extLst>
      <p:ext uri="{BB962C8B-B14F-4D97-AF65-F5344CB8AC3E}">
        <p14:creationId xmlns:p14="http://schemas.microsoft.com/office/powerpoint/2010/main" val="41119855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Logic Apps Adapter</a:t>
            </a:r>
            <a:endParaRPr lang="nl-NL" dirty="0"/>
          </a:p>
        </p:txBody>
      </p:sp>
      <p:pic>
        <p:nvPicPr>
          <p:cNvPr id="1026" name="Picture 2" descr="Logic Apps - data gate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482" y="1363662"/>
            <a:ext cx="4479510" cy="484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9132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Key Takeaways</a:t>
            </a:r>
            <a:br>
              <a:rPr lang="en-US" dirty="0"/>
            </a:br>
            <a:endParaRPr lang="en-US" sz="3200" spc="0" dirty="0">
              <a:gradFill>
                <a:gsLst>
                  <a:gs pos="1250">
                    <a:schemeClr val="tx2"/>
                  </a:gs>
                  <a:gs pos="100000">
                    <a:schemeClr val="tx2"/>
                  </a:gs>
                </a:gsLst>
                <a:lin ang="5400000" scaled="0"/>
              </a:gradFill>
            </a:endParaRPr>
          </a:p>
        </p:txBody>
      </p:sp>
      <p:sp>
        <p:nvSpPr>
          <p:cNvPr id="7" name="web1"/>
          <p:cNvSpPr/>
          <p:nvPr/>
        </p:nvSpPr>
        <p:spPr bwMode="auto">
          <a:xfrm>
            <a:off x="3551237" y="1940604"/>
            <a:ext cx="8612966" cy="960121"/>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rPr>
              <a:t>On-premises is here, cloud will rise</a:t>
            </a:r>
          </a:p>
        </p:txBody>
      </p:sp>
      <p:sp>
        <p:nvSpPr>
          <p:cNvPr id="17" name="web2"/>
          <p:cNvSpPr/>
          <p:nvPr/>
        </p:nvSpPr>
        <p:spPr bwMode="auto">
          <a:xfrm>
            <a:off x="3551237" y="2944539"/>
            <a:ext cx="8612966" cy="960121"/>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lvl="0" defTabSz="914400">
              <a:defRPr/>
            </a:pPr>
            <a:r>
              <a:rPr lang="en-US" sz="2000" kern="0" dirty="0">
                <a:gradFill>
                  <a:gsLst>
                    <a:gs pos="0">
                      <a:schemeClr val="tx1"/>
                    </a:gs>
                    <a:gs pos="100000">
                      <a:schemeClr val="tx1"/>
                    </a:gs>
                  </a:gsLst>
                  <a:lin ang="5400000" scaled="0"/>
                </a:gradFill>
              </a:rPr>
              <a:t>Every tool has its own advantages and drawbacks</a:t>
            </a:r>
            <a:endPar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endParaRPr>
          </a:p>
        </p:txBody>
      </p:sp>
      <p:sp>
        <p:nvSpPr>
          <p:cNvPr id="9" name="1"/>
          <p:cNvSpPr/>
          <p:nvPr/>
        </p:nvSpPr>
        <p:spPr bwMode="auto">
          <a:xfrm>
            <a:off x="274639" y="1940604"/>
            <a:ext cx="3276598" cy="96012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t>Hybrid</a:t>
            </a:r>
          </a:p>
        </p:txBody>
      </p:sp>
      <p:sp>
        <p:nvSpPr>
          <p:cNvPr id="10" name="2"/>
          <p:cNvSpPr/>
          <p:nvPr/>
        </p:nvSpPr>
        <p:spPr bwMode="auto">
          <a:xfrm>
            <a:off x="274639" y="2944539"/>
            <a:ext cx="3276598" cy="96012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lang="en-US" sz="2400" kern="0" dirty="0">
                <a:gradFill>
                  <a:gsLst>
                    <a:gs pos="5439">
                      <a:srgbClr val="F8F8F8"/>
                    </a:gs>
                    <a:gs pos="100000">
                      <a:srgbClr val="F8F8F8"/>
                    </a:gs>
                  </a:gsLst>
                  <a:lin ang="5400000" scaled="0"/>
                </a:gradFill>
                <a:latin typeface="+mj-lt"/>
              </a:rPr>
              <a:t>Choose the right tool</a:t>
            </a:r>
            <a:endPar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endParaRPr>
          </a:p>
        </p:txBody>
      </p:sp>
    </p:spTree>
    <p:extLst>
      <p:ext uri="{BB962C8B-B14F-4D97-AF65-F5344CB8AC3E}">
        <p14:creationId xmlns:p14="http://schemas.microsoft.com/office/powerpoint/2010/main" val="25863355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nl-NL" dirty="0"/>
              <a:t>Thank You</a:t>
            </a:r>
          </a:p>
        </p:txBody>
      </p:sp>
      <p:pic>
        <p:nvPicPr>
          <p:cNvPr id="11" name="Picture 10"/>
          <p:cNvPicPr>
            <a:picLocks noChangeAspect="1"/>
          </p:cNvPicPr>
          <p:nvPr/>
        </p:nvPicPr>
        <p:blipFill>
          <a:blip r:embed="rId2"/>
          <a:stretch>
            <a:fillRect/>
          </a:stretch>
        </p:blipFill>
        <p:spPr>
          <a:xfrm>
            <a:off x="731837" y="1847432"/>
            <a:ext cx="282436" cy="282436"/>
          </a:xfrm>
          <a:prstGeom prst="rect">
            <a:avLst/>
          </a:prstGeom>
        </p:spPr>
      </p:pic>
      <p:pic>
        <p:nvPicPr>
          <p:cNvPr id="12" name="Picture 11"/>
          <p:cNvPicPr>
            <a:picLocks noChangeAspect="1"/>
          </p:cNvPicPr>
          <p:nvPr/>
        </p:nvPicPr>
        <p:blipFill>
          <a:blip r:embed="rId3"/>
          <a:stretch>
            <a:fillRect/>
          </a:stretch>
        </p:blipFill>
        <p:spPr>
          <a:xfrm>
            <a:off x="731838" y="2246719"/>
            <a:ext cx="282436" cy="291382"/>
          </a:xfrm>
          <a:prstGeom prst="rect">
            <a:avLst/>
          </a:prstGeom>
        </p:spPr>
      </p:pic>
      <p:pic>
        <p:nvPicPr>
          <p:cNvPr id="13" name="Picture 12"/>
          <p:cNvPicPr>
            <a:picLocks noChangeAspect="1"/>
          </p:cNvPicPr>
          <p:nvPr/>
        </p:nvPicPr>
        <p:blipFill>
          <a:blip r:embed="rId4"/>
          <a:stretch>
            <a:fillRect/>
          </a:stretch>
        </p:blipFill>
        <p:spPr>
          <a:xfrm>
            <a:off x="731837" y="2681427"/>
            <a:ext cx="282435" cy="282435"/>
          </a:xfrm>
          <a:prstGeom prst="rect">
            <a:avLst/>
          </a:prstGeom>
        </p:spPr>
      </p:pic>
      <p:sp>
        <p:nvSpPr>
          <p:cNvPr id="17" name="Ondertitel 2"/>
          <p:cNvSpPr txBox="1">
            <a:spLocks/>
          </p:cNvSpPr>
          <p:nvPr/>
        </p:nvSpPr>
        <p:spPr>
          <a:xfrm>
            <a:off x="255606" y="1820862"/>
            <a:ext cx="10621148" cy="26670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3" indent="0">
              <a:buNone/>
            </a:pPr>
            <a:r>
              <a:rPr lang="nl-NL" sz="2400" dirty="0">
                <a:solidFill>
                  <a:srgbClr val="000000">
                    <a:lumMod val="65000"/>
                    <a:lumOff val="35000"/>
                  </a:srgbClr>
                </a:solidFill>
              </a:rPr>
              <a:t>@egrootenboer</a:t>
            </a:r>
          </a:p>
          <a:p>
            <a:pPr marL="800100" lvl="3" indent="0">
              <a:buNone/>
            </a:pPr>
            <a:r>
              <a:rPr lang="nl-NL" sz="2400" dirty="0">
                <a:solidFill>
                  <a:srgbClr val="000000">
                    <a:lumMod val="65000"/>
                    <a:lumOff val="35000"/>
                  </a:srgbClr>
                </a:solidFill>
              </a:rPr>
              <a:t>eldert.grootenboer@motion10.com</a:t>
            </a:r>
          </a:p>
          <a:p>
            <a:pPr marL="800100" lvl="3" indent="0">
              <a:buNone/>
            </a:pPr>
            <a:r>
              <a:rPr lang="en-US" sz="2400" dirty="0">
                <a:solidFill>
                  <a:srgbClr val="000000">
                    <a:lumMod val="65000"/>
                    <a:lumOff val="35000"/>
                  </a:srgbClr>
                </a:solidFill>
              </a:rPr>
              <a:t>http://blog.eldert.net/</a:t>
            </a:r>
          </a:p>
        </p:txBody>
      </p:sp>
    </p:spTree>
    <p:extLst>
      <p:ext uri="{BB962C8B-B14F-4D97-AF65-F5344CB8AC3E}">
        <p14:creationId xmlns:p14="http://schemas.microsoft.com/office/powerpoint/2010/main" val="3159567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p:cNvSpPr/>
          <p:nvPr/>
        </p:nvSpPr>
        <p:spPr>
          <a:xfrm>
            <a:off x="-7627" y="-1"/>
            <a:ext cx="12431076" cy="69945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sp>
        <p:nvSpPr>
          <p:cNvPr id="12" name="Tekstvak 11"/>
          <p:cNvSpPr txBox="1"/>
          <p:nvPr/>
        </p:nvSpPr>
        <p:spPr>
          <a:xfrm>
            <a:off x="2511944" y="-91283"/>
            <a:ext cx="7412588" cy="2683876"/>
          </a:xfrm>
          <a:prstGeom prst="rect">
            <a:avLst/>
          </a:prstGeom>
          <a:noFill/>
        </p:spPr>
        <p:txBody>
          <a:bodyPr wrap="square" rtlCol="0">
            <a:spAutoFit/>
          </a:bodyPr>
          <a:lstStyle/>
          <a:p>
            <a:pPr algn="ctr" defTabSz="932597"/>
            <a:r>
              <a:rPr lang="en-US" sz="16318" b="1" kern="0" spc="-306">
                <a:blipFill dpi="0" rotWithShape="1">
                  <a:blip r:embed="rId2">
                    <a:extLst>
                      <a:ext uri="{28A0092B-C50C-407E-A947-70E740481C1C}">
                        <a14:useLocalDpi xmlns:a14="http://schemas.microsoft.com/office/drawing/2010/main" val="0"/>
                      </a:ext>
                    </a:extLst>
                  </a:blip>
                  <a:srcRect/>
                  <a:stretch>
                    <a:fillRect/>
                  </a:stretch>
                </a:blipFill>
                <a:latin typeface="+mj-lt"/>
              </a:rPr>
              <a:t>Think</a:t>
            </a:r>
          </a:p>
        </p:txBody>
      </p:sp>
      <p:sp>
        <p:nvSpPr>
          <p:cNvPr id="81" name="Tekstvak 80"/>
          <p:cNvSpPr txBox="1"/>
          <p:nvPr/>
        </p:nvSpPr>
        <p:spPr>
          <a:xfrm>
            <a:off x="2511944" y="2172347"/>
            <a:ext cx="7412588" cy="2683876"/>
          </a:xfrm>
          <a:prstGeom prst="rect">
            <a:avLst/>
          </a:prstGeom>
          <a:noFill/>
        </p:spPr>
        <p:txBody>
          <a:bodyPr wrap="square" rtlCol="0">
            <a:spAutoFit/>
          </a:bodyPr>
          <a:lstStyle/>
          <a:p>
            <a:pPr algn="ctr" defTabSz="932597"/>
            <a:r>
              <a:rPr lang="nl-NL" sz="16318" b="1" kern="0" spc="-306" dirty="0">
                <a:blipFill dpi="0" rotWithShape="1">
                  <a:blip r:embed="rId3">
                    <a:extLst>
                      <a:ext uri="{28A0092B-C50C-407E-A947-70E740481C1C}">
                        <a14:useLocalDpi xmlns:a14="http://schemas.microsoft.com/office/drawing/2010/main" val="0"/>
                      </a:ext>
                    </a:extLst>
                  </a:blip>
                  <a:srcRect/>
                  <a:stretch>
                    <a:fillRect/>
                  </a:stretch>
                </a:blipFill>
                <a:latin typeface="+mj-lt"/>
              </a:rPr>
              <a:t>Share</a:t>
            </a:r>
          </a:p>
        </p:txBody>
      </p:sp>
      <p:sp>
        <p:nvSpPr>
          <p:cNvPr id="82" name="Tekstvak 81"/>
          <p:cNvSpPr txBox="1"/>
          <p:nvPr/>
        </p:nvSpPr>
        <p:spPr>
          <a:xfrm>
            <a:off x="2511944" y="4494307"/>
            <a:ext cx="7412588" cy="2683876"/>
          </a:xfrm>
          <a:prstGeom prst="rect">
            <a:avLst/>
          </a:prstGeom>
          <a:noFill/>
        </p:spPr>
        <p:txBody>
          <a:bodyPr wrap="square" rtlCol="0">
            <a:spAutoFit/>
          </a:bodyPr>
          <a:lstStyle/>
          <a:p>
            <a:pPr algn="ctr" defTabSz="932597"/>
            <a:r>
              <a:rPr lang="nl-NL" sz="16318" b="1" kern="0" spc="-306" dirty="0">
                <a:blipFill dpi="0" rotWithShape="1">
                  <a:blip r:embed="rId4">
                    <a:extLst>
                      <a:ext uri="{28A0092B-C50C-407E-A947-70E740481C1C}">
                        <a14:useLocalDpi xmlns:a14="http://schemas.microsoft.com/office/drawing/2010/main" val="0"/>
                      </a:ext>
                    </a:extLst>
                  </a:blip>
                  <a:srcRect/>
                  <a:stretch>
                    <a:fillRect/>
                  </a:stretch>
                </a:blipFill>
                <a:latin typeface="+mj-lt"/>
              </a:rPr>
              <a:t>Move</a:t>
            </a:r>
          </a:p>
        </p:txBody>
      </p:sp>
      <p:grpSp>
        <p:nvGrpSpPr>
          <p:cNvPr id="3" name="Groep 2"/>
          <p:cNvGrpSpPr/>
          <p:nvPr/>
        </p:nvGrpSpPr>
        <p:grpSpPr>
          <a:xfrm>
            <a:off x="-208619" y="572350"/>
            <a:ext cx="12853712" cy="5898540"/>
            <a:chOff x="-216524" y="566512"/>
            <a:chExt cx="12602822" cy="5416896"/>
          </a:xfrm>
        </p:grpSpPr>
        <p:cxnSp>
          <p:nvCxnSpPr>
            <p:cNvPr id="87" name="Rechte verbindingslijn 86"/>
            <p:cNvCxnSpPr/>
            <p:nvPr/>
          </p:nvCxnSpPr>
          <p:spPr>
            <a:xfrm>
              <a:off x="-216524" y="71693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8" name="Rechte verbindingslijn 87"/>
            <p:cNvCxnSpPr/>
            <p:nvPr/>
          </p:nvCxnSpPr>
          <p:spPr>
            <a:xfrm>
              <a:off x="-216524" y="87652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9" name="Rechte verbindingslijn 88"/>
            <p:cNvCxnSpPr/>
            <p:nvPr/>
          </p:nvCxnSpPr>
          <p:spPr>
            <a:xfrm>
              <a:off x="-216524" y="119570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0" name="Rechte verbindingslijn 89"/>
            <p:cNvCxnSpPr/>
            <p:nvPr/>
          </p:nvCxnSpPr>
          <p:spPr>
            <a:xfrm>
              <a:off x="-216524" y="151488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1" name="Rechte verbindingslijn 90"/>
            <p:cNvCxnSpPr/>
            <p:nvPr/>
          </p:nvCxnSpPr>
          <p:spPr>
            <a:xfrm>
              <a:off x="-216524" y="167447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2" name="Rechte verbindingslijn 91"/>
            <p:cNvCxnSpPr/>
            <p:nvPr/>
          </p:nvCxnSpPr>
          <p:spPr>
            <a:xfrm>
              <a:off x="-216524" y="183406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3" name="Rechte verbindingslijn 92"/>
            <p:cNvCxnSpPr/>
            <p:nvPr/>
          </p:nvCxnSpPr>
          <p:spPr>
            <a:xfrm>
              <a:off x="-216524" y="199365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4" name="Rechte verbindingslijn 93"/>
            <p:cNvCxnSpPr/>
            <p:nvPr/>
          </p:nvCxnSpPr>
          <p:spPr>
            <a:xfrm>
              <a:off x="-216524" y="215324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Rechte verbindingslijn 94"/>
            <p:cNvCxnSpPr/>
            <p:nvPr/>
          </p:nvCxnSpPr>
          <p:spPr>
            <a:xfrm>
              <a:off x="-216524" y="231283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Rechte verbindingslijn 95"/>
            <p:cNvCxnSpPr/>
            <p:nvPr/>
          </p:nvCxnSpPr>
          <p:spPr>
            <a:xfrm>
              <a:off x="-216524" y="247242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Rechte verbindingslijn 96"/>
            <p:cNvCxnSpPr/>
            <p:nvPr/>
          </p:nvCxnSpPr>
          <p:spPr>
            <a:xfrm>
              <a:off x="-216524" y="263201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Rechte verbindingslijn 97"/>
            <p:cNvCxnSpPr/>
            <p:nvPr/>
          </p:nvCxnSpPr>
          <p:spPr>
            <a:xfrm>
              <a:off x="-216524" y="279160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Rechte verbindingslijn 98"/>
            <p:cNvCxnSpPr/>
            <p:nvPr/>
          </p:nvCxnSpPr>
          <p:spPr>
            <a:xfrm>
              <a:off x="-216524" y="295119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0" name="Rechte verbindingslijn 99"/>
            <p:cNvCxnSpPr/>
            <p:nvPr/>
          </p:nvCxnSpPr>
          <p:spPr>
            <a:xfrm>
              <a:off x="-216524" y="311078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1" name="Rechte verbindingslijn 100"/>
            <p:cNvCxnSpPr/>
            <p:nvPr/>
          </p:nvCxnSpPr>
          <p:spPr>
            <a:xfrm>
              <a:off x="-216524" y="327037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2" name="Rechte verbindingslijn 101"/>
            <p:cNvCxnSpPr/>
            <p:nvPr/>
          </p:nvCxnSpPr>
          <p:spPr>
            <a:xfrm>
              <a:off x="-216524" y="342996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3" name="Rechte verbindingslijn 102"/>
            <p:cNvCxnSpPr/>
            <p:nvPr/>
          </p:nvCxnSpPr>
          <p:spPr>
            <a:xfrm>
              <a:off x="-216524" y="358955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4" name="Rechte verbindingslijn 103"/>
            <p:cNvCxnSpPr/>
            <p:nvPr/>
          </p:nvCxnSpPr>
          <p:spPr>
            <a:xfrm>
              <a:off x="-216524" y="374914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5" name="Rechte verbindingslijn 104"/>
            <p:cNvCxnSpPr/>
            <p:nvPr/>
          </p:nvCxnSpPr>
          <p:spPr>
            <a:xfrm>
              <a:off x="-216524" y="390873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6" name="Rechte verbindingslijn 105"/>
            <p:cNvCxnSpPr/>
            <p:nvPr/>
          </p:nvCxnSpPr>
          <p:spPr>
            <a:xfrm>
              <a:off x="-216524" y="406832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7" name="Rechte verbindingslijn 106"/>
            <p:cNvCxnSpPr/>
            <p:nvPr/>
          </p:nvCxnSpPr>
          <p:spPr>
            <a:xfrm>
              <a:off x="-216524" y="422791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8" name="Rechte verbindingslijn 107"/>
            <p:cNvCxnSpPr/>
            <p:nvPr/>
          </p:nvCxnSpPr>
          <p:spPr>
            <a:xfrm>
              <a:off x="-216524" y="438750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9" name="Rechte verbindingslijn 108"/>
            <p:cNvCxnSpPr/>
            <p:nvPr/>
          </p:nvCxnSpPr>
          <p:spPr>
            <a:xfrm>
              <a:off x="-216524" y="454709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0" name="Rechte verbindingslijn 109"/>
            <p:cNvCxnSpPr/>
            <p:nvPr/>
          </p:nvCxnSpPr>
          <p:spPr>
            <a:xfrm>
              <a:off x="-216524" y="486627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1" name="Rechte verbindingslijn 110"/>
            <p:cNvCxnSpPr/>
            <p:nvPr/>
          </p:nvCxnSpPr>
          <p:spPr>
            <a:xfrm>
              <a:off x="-216524" y="518545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2" name="Rechte verbindingslijn 111"/>
            <p:cNvCxnSpPr/>
            <p:nvPr/>
          </p:nvCxnSpPr>
          <p:spPr>
            <a:xfrm>
              <a:off x="-216524" y="534504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3" name="Rechte verbindingslijn 112"/>
            <p:cNvCxnSpPr/>
            <p:nvPr/>
          </p:nvCxnSpPr>
          <p:spPr>
            <a:xfrm>
              <a:off x="-216524" y="550463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4" name="Rechte verbindingslijn 113"/>
            <p:cNvCxnSpPr/>
            <p:nvPr/>
          </p:nvCxnSpPr>
          <p:spPr>
            <a:xfrm>
              <a:off x="-216524" y="566422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5" name="Rechte verbindingslijn 114"/>
            <p:cNvCxnSpPr/>
            <p:nvPr/>
          </p:nvCxnSpPr>
          <p:spPr>
            <a:xfrm>
              <a:off x="-216524" y="5983408"/>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6" name="Rechte verbindingslijn 115"/>
            <p:cNvCxnSpPr/>
            <p:nvPr/>
          </p:nvCxnSpPr>
          <p:spPr>
            <a:xfrm>
              <a:off x="-216524" y="582381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7" name="Rechte verbindingslijn 116"/>
            <p:cNvCxnSpPr/>
            <p:nvPr/>
          </p:nvCxnSpPr>
          <p:spPr>
            <a:xfrm>
              <a:off x="-216524" y="135529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8" name="Rechte verbindingslijn 117"/>
            <p:cNvCxnSpPr/>
            <p:nvPr/>
          </p:nvCxnSpPr>
          <p:spPr>
            <a:xfrm>
              <a:off x="-216524" y="470668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9" name="Rechte verbindingslijn 118"/>
            <p:cNvCxnSpPr/>
            <p:nvPr/>
          </p:nvCxnSpPr>
          <p:spPr>
            <a:xfrm>
              <a:off x="-216524" y="502586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0" name="Rechte verbindingslijn 119"/>
            <p:cNvCxnSpPr/>
            <p:nvPr/>
          </p:nvCxnSpPr>
          <p:spPr>
            <a:xfrm>
              <a:off x="-216524" y="1036113"/>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Rechte verbindingslijn 120"/>
            <p:cNvCxnSpPr/>
            <p:nvPr/>
          </p:nvCxnSpPr>
          <p:spPr>
            <a:xfrm>
              <a:off x="-216524" y="566512"/>
              <a:ext cx="12602822" cy="0"/>
            </a:xfrm>
            <a:prstGeom prst="line">
              <a:avLst/>
            </a:prstGeom>
            <a:ln w="53975" cap="rnd">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grpSp>
      <p:pic>
        <p:nvPicPr>
          <p:cNvPr id="1026" name="Picture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6" y="-1"/>
            <a:ext cx="12410424" cy="69945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4" name="Rechthoek 73" hidden="1"/>
          <p:cNvSpPr/>
          <p:nvPr/>
        </p:nvSpPr>
        <p:spPr>
          <a:xfrm>
            <a:off x="13025" y="3"/>
            <a:ext cx="8274291" cy="4651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sp>
        <p:nvSpPr>
          <p:cNvPr id="68" name="Rechthoek 67" hidden="1"/>
          <p:cNvSpPr/>
          <p:nvPr/>
        </p:nvSpPr>
        <p:spPr>
          <a:xfrm>
            <a:off x="8286101" y="4652597"/>
            <a:ext cx="4138158" cy="2341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sp>
        <p:nvSpPr>
          <p:cNvPr id="69" name="Rechthoek 68" hidden="1"/>
          <p:cNvSpPr/>
          <p:nvPr/>
        </p:nvSpPr>
        <p:spPr>
          <a:xfrm>
            <a:off x="12216" y="-1"/>
            <a:ext cx="4138158" cy="2341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sp>
        <p:nvSpPr>
          <p:cNvPr id="70" name="Rechthoek 69" hidden="1"/>
          <p:cNvSpPr/>
          <p:nvPr/>
        </p:nvSpPr>
        <p:spPr>
          <a:xfrm>
            <a:off x="12216" y="2341926"/>
            <a:ext cx="4138158" cy="23106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sp>
        <p:nvSpPr>
          <p:cNvPr id="71" name="Rechthoek 70" hidden="1"/>
          <p:cNvSpPr/>
          <p:nvPr/>
        </p:nvSpPr>
        <p:spPr>
          <a:xfrm>
            <a:off x="12216" y="4652597"/>
            <a:ext cx="4138158" cy="2341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sp>
        <p:nvSpPr>
          <p:cNvPr id="72" name="Rechthoek 71" hidden="1"/>
          <p:cNvSpPr/>
          <p:nvPr/>
        </p:nvSpPr>
        <p:spPr>
          <a:xfrm>
            <a:off x="4149158" y="4652597"/>
            <a:ext cx="4138158" cy="2341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sp>
        <p:nvSpPr>
          <p:cNvPr id="73" name="Rechthoek 72" hidden="1"/>
          <p:cNvSpPr/>
          <p:nvPr/>
        </p:nvSpPr>
        <p:spPr>
          <a:xfrm>
            <a:off x="8286101" y="2342523"/>
            <a:ext cx="4138158" cy="23094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sp>
        <p:nvSpPr>
          <p:cNvPr id="75" name="Rechthoek 74" hidden="1"/>
          <p:cNvSpPr/>
          <p:nvPr/>
        </p:nvSpPr>
        <p:spPr>
          <a:xfrm>
            <a:off x="8286101" y="-1"/>
            <a:ext cx="4138158" cy="2341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sp>
        <p:nvSpPr>
          <p:cNvPr id="76" name="Rechthoek 75" hidden="1"/>
          <p:cNvSpPr/>
          <p:nvPr/>
        </p:nvSpPr>
        <p:spPr>
          <a:xfrm>
            <a:off x="4149158" y="-1"/>
            <a:ext cx="4138158" cy="2341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nl-NL" sz="1836" kern="0">
              <a:solidFill>
                <a:sysClr val="windowText" lastClr="000000"/>
              </a:solidFill>
            </a:endParaRPr>
          </a:p>
        </p:txBody>
      </p:sp>
      <p:grpSp>
        <p:nvGrpSpPr>
          <p:cNvPr id="57" name="GRID" hidden="1"/>
          <p:cNvGrpSpPr/>
          <p:nvPr/>
        </p:nvGrpSpPr>
        <p:grpSpPr>
          <a:xfrm>
            <a:off x="-461219" y="-340312"/>
            <a:ext cx="13358914" cy="7675148"/>
            <a:chOff x="-464194" y="-333669"/>
            <a:chExt cx="13098164" cy="7525338"/>
          </a:xfrm>
        </p:grpSpPr>
        <p:grpSp>
          <p:nvGrpSpPr>
            <p:cNvPr id="58" name="Groep 57"/>
            <p:cNvGrpSpPr/>
            <p:nvPr/>
          </p:nvGrpSpPr>
          <p:grpSpPr>
            <a:xfrm>
              <a:off x="0" y="-333669"/>
              <a:ext cx="12169775" cy="7525338"/>
              <a:chOff x="0" y="-333669"/>
              <a:chExt cx="12169775" cy="7525338"/>
            </a:xfrm>
          </p:grpSpPr>
          <p:cxnSp>
            <p:nvCxnSpPr>
              <p:cNvPr id="64" name="Rechte verbindingslijn 63"/>
              <p:cNvCxnSpPr/>
              <p:nvPr/>
            </p:nvCxnSpPr>
            <p:spPr>
              <a:xfrm>
                <a:off x="8113184"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Rechte verbindingslijn 64"/>
              <p:cNvCxnSpPr/>
              <p:nvPr/>
            </p:nvCxnSpPr>
            <p:spPr>
              <a:xfrm>
                <a:off x="4056592" y="-333669"/>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Rechte verbindingslijn 65"/>
              <p:cNvCxnSpPr/>
              <p:nvPr/>
            </p:nvCxnSpPr>
            <p:spPr>
              <a:xfrm>
                <a:off x="0"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Rechte verbindingslijn 66"/>
              <p:cNvCxnSpPr/>
              <p:nvPr/>
            </p:nvCxnSpPr>
            <p:spPr>
              <a:xfrm>
                <a:off x="12169775"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ep 58"/>
            <p:cNvGrpSpPr/>
            <p:nvPr/>
          </p:nvGrpSpPr>
          <p:grpSpPr>
            <a:xfrm rot="5400000">
              <a:off x="2655889" y="-3120080"/>
              <a:ext cx="6857997" cy="13098164"/>
              <a:chOff x="0" y="-333669"/>
              <a:chExt cx="12169775" cy="7525338"/>
            </a:xfrm>
          </p:grpSpPr>
          <p:cxnSp>
            <p:nvCxnSpPr>
              <p:cNvPr id="60" name="Rechte verbindingslijn 59"/>
              <p:cNvCxnSpPr/>
              <p:nvPr/>
            </p:nvCxnSpPr>
            <p:spPr>
              <a:xfrm>
                <a:off x="8113184"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Rechte verbindingslijn 60"/>
              <p:cNvCxnSpPr/>
              <p:nvPr/>
            </p:nvCxnSpPr>
            <p:spPr>
              <a:xfrm>
                <a:off x="4056592" y="-333669"/>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Rechte verbindingslijn 61"/>
              <p:cNvCxnSpPr/>
              <p:nvPr/>
            </p:nvCxnSpPr>
            <p:spPr>
              <a:xfrm>
                <a:off x="0"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Rechte verbindingslijn 62"/>
              <p:cNvCxnSpPr/>
              <p:nvPr/>
            </p:nvCxnSpPr>
            <p:spPr>
              <a:xfrm>
                <a:off x="12169775" y="-333668"/>
                <a:ext cx="0" cy="7525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3216155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1026"/>
                                        </p:tgtEl>
                                      </p:cBhvr>
                                    </p:animEffect>
                                    <p:set>
                                      <p:cBhvr>
                                        <p:cTn id="7" dur="1" fill="hold">
                                          <p:stCondLst>
                                            <p:cond delay="1999"/>
                                          </p:stCondLst>
                                        </p:cTn>
                                        <p:tgtEl>
                                          <p:spTgt spid="1026"/>
                                        </p:tgtEl>
                                        <p:attrNameLst>
                                          <p:attrName>style.visibility</p:attrName>
                                        </p:attrNameLst>
                                      </p:cBhvr>
                                      <p:to>
                                        <p:strVal val="hidden"/>
                                      </p:to>
                                    </p:set>
                                  </p:childTnLst>
                                </p:cTn>
                              </p:par>
                            </p:childTnLst>
                          </p:cTn>
                        </p:par>
                        <p:par>
                          <p:cTn id="8" fill="hold">
                            <p:stCondLst>
                              <p:cond delay="2000"/>
                            </p:stCondLst>
                            <p:childTnLst>
                              <p:par>
                                <p:cTn id="9" presetID="2" presetClass="entr" presetSubtype="2" decel="100000" fill="hold" grpId="0" nodeType="afterEffect">
                                  <p:stCondLst>
                                    <p:cond delay="0"/>
                                  </p:stCondLst>
                                  <p:iterate type="lt">
                                    <p:tmPct val="4000"/>
                                  </p:iterate>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750" fill="hold"/>
                                        <p:tgtEl>
                                          <p:spTgt spid="12"/>
                                        </p:tgtEl>
                                        <p:attrNameLst>
                                          <p:attrName>ppt_x</p:attrName>
                                        </p:attrNameLst>
                                      </p:cBhvr>
                                      <p:tavLst>
                                        <p:tav tm="0">
                                          <p:val>
                                            <p:strVal val="1+#ppt_w/2"/>
                                          </p:val>
                                        </p:tav>
                                        <p:tav tm="100000">
                                          <p:val>
                                            <p:strVal val="#ppt_x"/>
                                          </p:val>
                                        </p:tav>
                                      </p:tavLst>
                                    </p:anim>
                                    <p:anim calcmode="lin" valueType="num">
                                      <p:cBhvr additive="base">
                                        <p:cTn id="12" dur="27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1" nodeType="withEffect">
                                  <p:stCondLst>
                                    <p:cond delay="0"/>
                                  </p:stCondLst>
                                  <p:iterate type="lt">
                                    <p:tmPct val="400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2750"/>
                                        <p:tgtEl>
                                          <p:spTgt spid="12"/>
                                        </p:tgtEl>
                                      </p:cBhvr>
                                    </p:animEffect>
                                  </p:childTnLst>
                                </p:cTn>
                              </p:par>
                              <p:par>
                                <p:cTn id="16" presetID="2" presetClass="entr" presetSubtype="4" decel="100000" fill="hold" grpId="0" nodeType="withEffect">
                                  <p:stCondLst>
                                    <p:cond delay="1000"/>
                                  </p:stCondLst>
                                  <p:iterate type="lt">
                                    <p:tmPct val="4000"/>
                                  </p:iterate>
                                  <p:childTnLst>
                                    <p:set>
                                      <p:cBhvr>
                                        <p:cTn id="17" dur="1" fill="hold">
                                          <p:stCondLst>
                                            <p:cond delay="0"/>
                                          </p:stCondLst>
                                        </p:cTn>
                                        <p:tgtEl>
                                          <p:spTgt spid="81"/>
                                        </p:tgtEl>
                                        <p:attrNameLst>
                                          <p:attrName>style.visibility</p:attrName>
                                        </p:attrNameLst>
                                      </p:cBhvr>
                                      <p:to>
                                        <p:strVal val="visible"/>
                                      </p:to>
                                    </p:set>
                                    <p:anim calcmode="lin" valueType="num">
                                      <p:cBhvr additive="base">
                                        <p:cTn id="18" dur="2750" fill="hold"/>
                                        <p:tgtEl>
                                          <p:spTgt spid="81"/>
                                        </p:tgtEl>
                                        <p:attrNameLst>
                                          <p:attrName>ppt_x</p:attrName>
                                        </p:attrNameLst>
                                      </p:cBhvr>
                                      <p:tavLst>
                                        <p:tav tm="0">
                                          <p:val>
                                            <p:strVal val="#ppt_x"/>
                                          </p:val>
                                        </p:tav>
                                        <p:tav tm="100000">
                                          <p:val>
                                            <p:strVal val="#ppt_x"/>
                                          </p:val>
                                        </p:tav>
                                      </p:tavLst>
                                    </p:anim>
                                    <p:anim calcmode="lin" valueType="num">
                                      <p:cBhvr additive="base">
                                        <p:cTn id="19" dur="2750" fill="hold"/>
                                        <p:tgtEl>
                                          <p:spTgt spid="81"/>
                                        </p:tgtEl>
                                        <p:attrNameLst>
                                          <p:attrName>ppt_y</p:attrName>
                                        </p:attrNameLst>
                                      </p:cBhvr>
                                      <p:tavLst>
                                        <p:tav tm="0">
                                          <p:val>
                                            <p:strVal val="1+#ppt_h/2"/>
                                          </p:val>
                                        </p:tav>
                                        <p:tav tm="100000">
                                          <p:val>
                                            <p:strVal val="#ppt_y"/>
                                          </p:val>
                                        </p:tav>
                                      </p:tavLst>
                                    </p:anim>
                                  </p:childTnLst>
                                </p:cTn>
                              </p:par>
                              <p:par>
                                <p:cTn id="20" presetID="10" presetClass="entr" presetSubtype="0" fill="hold" grpId="1" nodeType="withEffect">
                                  <p:stCondLst>
                                    <p:cond delay="1000"/>
                                  </p:stCondLst>
                                  <p:iterate type="lt">
                                    <p:tmPct val="4000"/>
                                  </p:iterate>
                                  <p:childTnLst>
                                    <p:set>
                                      <p:cBhvr>
                                        <p:cTn id="21" dur="1" fill="hold">
                                          <p:stCondLst>
                                            <p:cond delay="0"/>
                                          </p:stCondLst>
                                        </p:cTn>
                                        <p:tgtEl>
                                          <p:spTgt spid="81"/>
                                        </p:tgtEl>
                                        <p:attrNameLst>
                                          <p:attrName>style.visibility</p:attrName>
                                        </p:attrNameLst>
                                      </p:cBhvr>
                                      <p:to>
                                        <p:strVal val="visible"/>
                                      </p:to>
                                    </p:set>
                                    <p:animEffect transition="in" filter="fade">
                                      <p:cBhvr>
                                        <p:cTn id="22" dur="2750"/>
                                        <p:tgtEl>
                                          <p:spTgt spid="81"/>
                                        </p:tgtEl>
                                      </p:cBhvr>
                                    </p:animEffect>
                                  </p:childTnLst>
                                </p:cTn>
                              </p:par>
                              <p:par>
                                <p:cTn id="23" presetID="2" presetClass="entr" presetSubtype="8" decel="100000" fill="hold" grpId="0" nodeType="withEffect">
                                  <p:stCondLst>
                                    <p:cond delay="2000"/>
                                  </p:stCondLst>
                                  <p:iterate type="lt">
                                    <p:tmPct val="4000"/>
                                  </p:iterate>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2750" fill="hold"/>
                                        <p:tgtEl>
                                          <p:spTgt spid="82"/>
                                        </p:tgtEl>
                                        <p:attrNameLst>
                                          <p:attrName>ppt_x</p:attrName>
                                        </p:attrNameLst>
                                      </p:cBhvr>
                                      <p:tavLst>
                                        <p:tav tm="0">
                                          <p:val>
                                            <p:strVal val="0-#ppt_w/2"/>
                                          </p:val>
                                        </p:tav>
                                        <p:tav tm="100000">
                                          <p:val>
                                            <p:strVal val="#ppt_x"/>
                                          </p:val>
                                        </p:tav>
                                      </p:tavLst>
                                    </p:anim>
                                    <p:anim calcmode="lin" valueType="num">
                                      <p:cBhvr additive="base">
                                        <p:cTn id="26" dur="2750" fill="hold"/>
                                        <p:tgtEl>
                                          <p:spTgt spid="82"/>
                                        </p:tgtEl>
                                        <p:attrNameLst>
                                          <p:attrName>ppt_y</p:attrName>
                                        </p:attrNameLst>
                                      </p:cBhvr>
                                      <p:tavLst>
                                        <p:tav tm="0">
                                          <p:val>
                                            <p:strVal val="#ppt_y"/>
                                          </p:val>
                                        </p:tav>
                                        <p:tav tm="100000">
                                          <p:val>
                                            <p:strVal val="#ppt_y"/>
                                          </p:val>
                                        </p:tav>
                                      </p:tavLst>
                                    </p:anim>
                                  </p:childTnLst>
                                </p:cTn>
                              </p:par>
                              <p:par>
                                <p:cTn id="27" presetID="10" presetClass="entr" presetSubtype="0" fill="hold" grpId="1" nodeType="withEffect">
                                  <p:stCondLst>
                                    <p:cond delay="2000"/>
                                  </p:stCondLst>
                                  <p:iterate type="lt">
                                    <p:tmPct val="4000"/>
                                  </p:iterate>
                                  <p:childTnLst>
                                    <p:set>
                                      <p:cBhvr>
                                        <p:cTn id="28" dur="1" fill="hold">
                                          <p:stCondLst>
                                            <p:cond delay="0"/>
                                          </p:stCondLst>
                                        </p:cTn>
                                        <p:tgtEl>
                                          <p:spTgt spid="82"/>
                                        </p:tgtEl>
                                        <p:attrNameLst>
                                          <p:attrName>style.visibility</p:attrName>
                                        </p:attrNameLst>
                                      </p:cBhvr>
                                      <p:to>
                                        <p:strVal val="visible"/>
                                      </p:to>
                                    </p:set>
                                    <p:animEffect transition="in" filter="fade">
                                      <p:cBhvr>
                                        <p:cTn id="29" dur="2750"/>
                                        <p:tgtEl>
                                          <p:spTgt spid="82"/>
                                        </p:tgtEl>
                                      </p:cBhvr>
                                    </p:animEffect>
                                  </p:childTnLst>
                                </p:cTn>
                              </p:par>
                              <p:par>
                                <p:cTn id="30" presetID="2" presetClass="exit" presetSubtype="1" accel="100000" fill="hold" grpId="0" nodeType="withEffect">
                                  <p:stCondLst>
                                    <p:cond delay="0"/>
                                  </p:stCondLst>
                                  <p:childTnLst>
                                    <p:anim calcmode="lin" valueType="num">
                                      <p:cBhvr additive="base">
                                        <p:cTn id="31" dur="500"/>
                                        <p:tgtEl>
                                          <p:spTgt spid="69"/>
                                        </p:tgtEl>
                                        <p:attrNameLst>
                                          <p:attrName>ppt_x</p:attrName>
                                        </p:attrNameLst>
                                      </p:cBhvr>
                                      <p:tavLst>
                                        <p:tav tm="0">
                                          <p:val>
                                            <p:strVal val="ppt_x"/>
                                          </p:val>
                                        </p:tav>
                                        <p:tav tm="100000">
                                          <p:val>
                                            <p:strVal val="ppt_x"/>
                                          </p:val>
                                        </p:tav>
                                      </p:tavLst>
                                    </p:anim>
                                    <p:anim calcmode="lin" valueType="num">
                                      <p:cBhvr additive="base">
                                        <p:cTn id="32" dur="500"/>
                                        <p:tgtEl>
                                          <p:spTgt spid="69"/>
                                        </p:tgtEl>
                                        <p:attrNameLst>
                                          <p:attrName>ppt_y</p:attrName>
                                        </p:attrNameLst>
                                      </p:cBhvr>
                                      <p:tavLst>
                                        <p:tav tm="0">
                                          <p:val>
                                            <p:strVal val="ppt_y"/>
                                          </p:val>
                                        </p:tav>
                                        <p:tav tm="100000">
                                          <p:val>
                                            <p:strVal val="0-ppt_h/2"/>
                                          </p:val>
                                        </p:tav>
                                      </p:tavLst>
                                    </p:anim>
                                    <p:set>
                                      <p:cBhvr>
                                        <p:cTn id="33" dur="1" fill="hold">
                                          <p:stCondLst>
                                            <p:cond delay="499"/>
                                          </p:stCondLst>
                                        </p:cTn>
                                        <p:tgtEl>
                                          <p:spTgt spid="69"/>
                                        </p:tgtEl>
                                        <p:attrNameLst>
                                          <p:attrName>style.visibility</p:attrName>
                                        </p:attrNameLst>
                                      </p:cBhvr>
                                      <p:to>
                                        <p:strVal val="hidden"/>
                                      </p:to>
                                    </p:set>
                                  </p:childTnLst>
                                </p:cTn>
                              </p:par>
                              <p:par>
                                <p:cTn id="34" presetID="2" presetClass="exit" presetSubtype="1" accel="100000" fill="hold" grpId="0" nodeType="withEffect">
                                  <p:stCondLst>
                                    <p:cond delay="250"/>
                                  </p:stCondLst>
                                  <p:childTnLst>
                                    <p:anim calcmode="lin" valueType="num">
                                      <p:cBhvr additive="base">
                                        <p:cTn id="35" dur="500"/>
                                        <p:tgtEl>
                                          <p:spTgt spid="76"/>
                                        </p:tgtEl>
                                        <p:attrNameLst>
                                          <p:attrName>ppt_x</p:attrName>
                                        </p:attrNameLst>
                                      </p:cBhvr>
                                      <p:tavLst>
                                        <p:tav tm="0">
                                          <p:val>
                                            <p:strVal val="ppt_x"/>
                                          </p:val>
                                        </p:tav>
                                        <p:tav tm="100000">
                                          <p:val>
                                            <p:strVal val="ppt_x"/>
                                          </p:val>
                                        </p:tav>
                                      </p:tavLst>
                                    </p:anim>
                                    <p:anim calcmode="lin" valueType="num">
                                      <p:cBhvr additive="base">
                                        <p:cTn id="36" dur="500"/>
                                        <p:tgtEl>
                                          <p:spTgt spid="76"/>
                                        </p:tgtEl>
                                        <p:attrNameLst>
                                          <p:attrName>ppt_y</p:attrName>
                                        </p:attrNameLst>
                                      </p:cBhvr>
                                      <p:tavLst>
                                        <p:tav tm="0">
                                          <p:val>
                                            <p:strVal val="ppt_y"/>
                                          </p:val>
                                        </p:tav>
                                        <p:tav tm="100000">
                                          <p:val>
                                            <p:strVal val="0-ppt_h/2"/>
                                          </p:val>
                                        </p:tav>
                                      </p:tavLst>
                                    </p:anim>
                                    <p:set>
                                      <p:cBhvr>
                                        <p:cTn id="37" dur="1" fill="hold">
                                          <p:stCondLst>
                                            <p:cond delay="499"/>
                                          </p:stCondLst>
                                        </p:cTn>
                                        <p:tgtEl>
                                          <p:spTgt spid="76"/>
                                        </p:tgtEl>
                                        <p:attrNameLst>
                                          <p:attrName>style.visibility</p:attrName>
                                        </p:attrNameLst>
                                      </p:cBhvr>
                                      <p:to>
                                        <p:strVal val="hidden"/>
                                      </p:to>
                                    </p:set>
                                  </p:childTnLst>
                                </p:cTn>
                              </p:par>
                              <p:par>
                                <p:cTn id="38" presetID="2" presetClass="exit" presetSubtype="1" accel="100000" fill="hold" grpId="0" nodeType="withEffect">
                                  <p:stCondLst>
                                    <p:cond delay="500"/>
                                  </p:stCondLst>
                                  <p:childTnLst>
                                    <p:anim calcmode="lin" valueType="num">
                                      <p:cBhvr additive="base">
                                        <p:cTn id="39" dur="500"/>
                                        <p:tgtEl>
                                          <p:spTgt spid="75"/>
                                        </p:tgtEl>
                                        <p:attrNameLst>
                                          <p:attrName>ppt_x</p:attrName>
                                        </p:attrNameLst>
                                      </p:cBhvr>
                                      <p:tavLst>
                                        <p:tav tm="0">
                                          <p:val>
                                            <p:strVal val="ppt_x"/>
                                          </p:val>
                                        </p:tav>
                                        <p:tav tm="100000">
                                          <p:val>
                                            <p:strVal val="ppt_x"/>
                                          </p:val>
                                        </p:tav>
                                      </p:tavLst>
                                    </p:anim>
                                    <p:anim calcmode="lin" valueType="num">
                                      <p:cBhvr additive="base">
                                        <p:cTn id="40" dur="500"/>
                                        <p:tgtEl>
                                          <p:spTgt spid="75"/>
                                        </p:tgtEl>
                                        <p:attrNameLst>
                                          <p:attrName>ppt_y</p:attrName>
                                        </p:attrNameLst>
                                      </p:cBhvr>
                                      <p:tavLst>
                                        <p:tav tm="0">
                                          <p:val>
                                            <p:strVal val="ppt_y"/>
                                          </p:val>
                                        </p:tav>
                                        <p:tav tm="100000">
                                          <p:val>
                                            <p:strVal val="0-ppt_h/2"/>
                                          </p:val>
                                        </p:tav>
                                      </p:tavLst>
                                    </p:anim>
                                    <p:set>
                                      <p:cBhvr>
                                        <p:cTn id="41" dur="1" fill="hold">
                                          <p:stCondLst>
                                            <p:cond delay="499"/>
                                          </p:stCondLst>
                                        </p:cTn>
                                        <p:tgtEl>
                                          <p:spTgt spid="75"/>
                                        </p:tgtEl>
                                        <p:attrNameLst>
                                          <p:attrName>style.visibility</p:attrName>
                                        </p:attrNameLst>
                                      </p:cBhvr>
                                      <p:to>
                                        <p:strVal val="hidden"/>
                                      </p:to>
                                    </p:set>
                                  </p:childTnLst>
                                </p:cTn>
                              </p:par>
                              <p:par>
                                <p:cTn id="42" presetID="2" presetClass="exit" presetSubtype="8" accel="100000" fill="hold" grpId="0" nodeType="withEffect">
                                  <p:stCondLst>
                                    <p:cond delay="100"/>
                                  </p:stCondLst>
                                  <p:childTnLst>
                                    <p:anim calcmode="lin" valueType="num">
                                      <p:cBhvr additive="base">
                                        <p:cTn id="43" dur="500"/>
                                        <p:tgtEl>
                                          <p:spTgt spid="70"/>
                                        </p:tgtEl>
                                        <p:attrNameLst>
                                          <p:attrName>ppt_x</p:attrName>
                                        </p:attrNameLst>
                                      </p:cBhvr>
                                      <p:tavLst>
                                        <p:tav tm="0">
                                          <p:val>
                                            <p:strVal val="ppt_x"/>
                                          </p:val>
                                        </p:tav>
                                        <p:tav tm="100000">
                                          <p:val>
                                            <p:strVal val="0-ppt_w/2"/>
                                          </p:val>
                                        </p:tav>
                                      </p:tavLst>
                                    </p:anim>
                                    <p:anim calcmode="lin" valueType="num">
                                      <p:cBhvr additive="base">
                                        <p:cTn id="44" dur="500"/>
                                        <p:tgtEl>
                                          <p:spTgt spid="70"/>
                                        </p:tgtEl>
                                        <p:attrNameLst>
                                          <p:attrName>ppt_y</p:attrName>
                                        </p:attrNameLst>
                                      </p:cBhvr>
                                      <p:tavLst>
                                        <p:tav tm="0">
                                          <p:val>
                                            <p:strVal val="ppt_y"/>
                                          </p:val>
                                        </p:tav>
                                        <p:tav tm="100000">
                                          <p:val>
                                            <p:strVal val="ppt_y"/>
                                          </p:val>
                                        </p:tav>
                                      </p:tavLst>
                                    </p:anim>
                                    <p:set>
                                      <p:cBhvr>
                                        <p:cTn id="45" dur="1" fill="hold">
                                          <p:stCondLst>
                                            <p:cond delay="499"/>
                                          </p:stCondLst>
                                        </p:cTn>
                                        <p:tgtEl>
                                          <p:spTgt spid="70"/>
                                        </p:tgtEl>
                                        <p:attrNameLst>
                                          <p:attrName>style.visibility</p:attrName>
                                        </p:attrNameLst>
                                      </p:cBhvr>
                                      <p:to>
                                        <p:strVal val="hidden"/>
                                      </p:to>
                                    </p:set>
                                  </p:childTnLst>
                                </p:cTn>
                              </p:par>
                              <p:par>
                                <p:cTn id="46" presetID="2" presetClass="exit" presetSubtype="1" accel="100000" fill="hold" grpId="0" nodeType="withEffect">
                                  <p:stCondLst>
                                    <p:cond delay="350"/>
                                  </p:stCondLst>
                                  <p:childTnLst>
                                    <p:anim calcmode="lin" valueType="num">
                                      <p:cBhvr additive="base">
                                        <p:cTn id="47" dur="500"/>
                                        <p:tgtEl>
                                          <p:spTgt spid="74"/>
                                        </p:tgtEl>
                                        <p:attrNameLst>
                                          <p:attrName>ppt_x</p:attrName>
                                        </p:attrNameLst>
                                      </p:cBhvr>
                                      <p:tavLst>
                                        <p:tav tm="0">
                                          <p:val>
                                            <p:strVal val="ppt_x"/>
                                          </p:val>
                                        </p:tav>
                                        <p:tav tm="100000">
                                          <p:val>
                                            <p:strVal val="ppt_x"/>
                                          </p:val>
                                        </p:tav>
                                      </p:tavLst>
                                    </p:anim>
                                    <p:anim calcmode="lin" valueType="num">
                                      <p:cBhvr additive="base">
                                        <p:cTn id="48" dur="500"/>
                                        <p:tgtEl>
                                          <p:spTgt spid="74"/>
                                        </p:tgtEl>
                                        <p:attrNameLst>
                                          <p:attrName>ppt_y</p:attrName>
                                        </p:attrNameLst>
                                      </p:cBhvr>
                                      <p:tavLst>
                                        <p:tav tm="0">
                                          <p:val>
                                            <p:strVal val="ppt_y"/>
                                          </p:val>
                                        </p:tav>
                                        <p:tav tm="100000">
                                          <p:val>
                                            <p:strVal val="0-ppt_h/2"/>
                                          </p:val>
                                        </p:tav>
                                      </p:tavLst>
                                    </p:anim>
                                    <p:set>
                                      <p:cBhvr>
                                        <p:cTn id="49" dur="1" fill="hold">
                                          <p:stCondLst>
                                            <p:cond delay="499"/>
                                          </p:stCondLst>
                                        </p:cTn>
                                        <p:tgtEl>
                                          <p:spTgt spid="74"/>
                                        </p:tgtEl>
                                        <p:attrNameLst>
                                          <p:attrName>style.visibility</p:attrName>
                                        </p:attrNameLst>
                                      </p:cBhvr>
                                      <p:to>
                                        <p:strVal val="hidden"/>
                                      </p:to>
                                    </p:set>
                                  </p:childTnLst>
                                </p:cTn>
                              </p:par>
                              <p:par>
                                <p:cTn id="50" presetID="2" presetClass="exit" presetSubtype="2" accel="100000" fill="hold" grpId="0" nodeType="withEffect">
                                  <p:stCondLst>
                                    <p:cond delay="600"/>
                                  </p:stCondLst>
                                  <p:childTnLst>
                                    <p:anim calcmode="lin" valueType="num">
                                      <p:cBhvr additive="base">
                                        <p:cTn id="51" dur="500"/>
                                        <p:tgtEl>
                                          <p:spTgt spid="73"/>
                                        </p:tgtEl>
                                        <p:attrNameLst>
                                          <p:attrName>ppt_x</p:attrName>
                                        </p:attrNameLst>
                                      </p:cBhvr>
                                      <p:tavLst>
                                        <p:tav tm="0">
                                          <p:val>
                                            <p:strVal val="ppt_x"/>
                                          </p:val>
                                        </p:tav>
                                        <p:tav tm="100000">
                                          <p:val>
                                            <p:strVal val="1+ppt_w/2"/>
                                          </p:val>
                                        </p:tav>
                                      </p:tavLst>
                                    </p:anim>
                                    <p:anim calcmode="lin" valueType="num">
                                      <p:cBhvr additive="base">
                                        <p:cTn id="52" dur="500"/>
                                        <p:tgtEl>
                                          <p:spTgt spid="73"/>
                                        </p:tgtEl>
                                        <p:attrNameLst>
                                          <p:attrName>ppt_y</p:attrName>
                                        </p:attrNameLst>
                                      </p:cBhvr>
                                      <p:tavLst>
                                        <p:tav tm="0">
                                          <p:val>
                                            <p:strVal val="ppt_y"/>
                                          </p:val>
                                        </p:tav>
                                        <p:tav tm="100000">
                                          <p:val>
                                            <p:strVal val="ppt_y"/>
                                          </p:val>
                                        </p:tav>
                                      </p:tavLst>
                                    </p:anim>
                                    <p:set>
                                      <p:cBhvr>
                                        <p:cTn id="53" dur="1" fill="hold">
                                          <p:stCondLst>
                                            <p:cond delay="499"/>
                                          </p:stCondLst>
                                        </p:cTn>
                                        <p:tgtEl>
                                          <p:spTgt spid="73"/>
                                        </p:tgtEl>
                                        <p:attrNameLst>
                                          <p:attrName>style.visibility</p:attrName>
                                        </p:attrNameLst>
                                      </p:cBhvr>
                                      <p:to>
                                        <p:strVal val="hidden"/>
                                      </p:to>
                                    </p:set>
                                  </p:childTnLst>
                                </p:cTn>
                              </p:par>
                              <p:par>
                                <p:cTn id="54" presetID="2" presetClass="exit" presetSubtype="8" accel="100000" fill="hold" grpId="0" nodeType="withEffect">
                                  <p:stCondLst>
                                    <p:cond delay="250"/>
                                  </p:stCondLst>
                                  <p:childTnLst>
                                    <p:anim calcmode="lin" valueType="num">
                                      <p:cBhvr additive="base">
                                        <p:cTn id="55" dur="500"/>
                                        <p:tgtEl>
                                          <p:spTgt spid="71"/>
                                        </p:tgtEl>
                                        <p:attrNameLst>
                                          <p:attrName>ppt_x</p:attrName>
                                        </p:attrNameLst>
                                      </p:cBhvr>
                                      <p:tavLst>
                                        <p:tav tm="0">
                                          <p:val>
                                            <p:strVal val="ppt_x"/>
                                          </p:val>
                                        </p:tav>
                                        <p:tav tm="100000">
                                          <p:val>
                                            <p:strVal val="0-ppt_w/2"/>
                                          </p:val>
                                        </p:tav>
                                      </p:tavLst>
                                    </p:anim>
                                    <p:anim calcmode="lin" valueType="num">
                                      <p:cBhvr additive="base">
                                        <p:cTn id="56" dur="500"/>
                                        <p:tgtEl>
                                          <p:spTgt spid="71"/>
                                        </p:tgtEl>
                                        <p:attrNameLst>
                                          <p:attrName>ppt_y</p:attrName>
                                        </p:attrNameLst>
                                      </p:cBhvr>
                                      <p:tavLst>
                                        <p:tav tm="0">
                                          <p:val>
                                            <p:strVal val="ppt_y"/>
                                          </p:val>
                                        </p:tav>
                                        <p:tav tm="100000">
                                          <p:val>
                                            <p:strVal val="ppt_y"/>
                                          </p:val>
                                        </p:tav>
                                      </p:tavLst>
                                    </p:anim>
                                    <p:set>
                                      <p:cBhvr>
                                        <p:cTn id="57" dur="1" fill="hold">
                                          <p:stCondLst>
                                            <p:cond delay="499"/>
                                          </p:stCondLst>
                                        </p:cTn>
                                        <p:tgtEl>
                                          <p:spTgt spid="71"/>
                                        </p:tgtEl>
                                        <p:attrNameLst>
                                          <p:attrName>style.visibility</p:attrName>
                                        </p:attrNameLst>
                                      </p:cBhvr>
                                      <p:to>
                                        <p:strVal val="hidden"/>
                                      </p:to>
                                    </p:set>
                                  </p:childTnLst>
                                </p:cTn>
                              </p:par>
                              <p:par>
                                <p:cTn id="58" presetID="2" presetClass="exit" presetSubtype="4" accel="100000" fill="hold" grpId="0" nodeType="withEffect">
                                  <p:stCondLst>
                                    <p:cond delay="500"/>
                                  </p:stCondLst>
                                  <p:childTnLst>
                                    <p:anim calcmode="lin" valueType="num">
                                      <p:cBhvr additive="base">
                                        <p:cTn id="59" dur="500"/>
                                        <p:tgtEl>
                                          <p:spTgt spid="72"/>
                                        </p:tgtEl>
                                        <p:attrNameLst>
                                          <p:attrName>ppt_x</p:attrName>
                                        </p:attrNameLst>
                                      </p:cBhvr>
                                      <p:tavLst>
                                        <p:tav tm="0">
                                          <p:val>
                                            <p:strVal val="ppt_x"/>
                                          </p:val>
                                        </p:tav>
                                        <p:tav tm="100000">
                                          <p:val>
                                            <p:strVal val="ppt_x"/>
                                          </p:val>
                                        </p:tav>
                                      </p:tavLst>
                                    </p:anim>
                                    <p:anim calcmode="lin" valueType="num">
                                      <p:cBhvr additive="base">
                                        <p:cTn id="60" dur="500"/>
                                        <p:tgtEl>
                                          <p:spTgt spid="72"/>
                                        </p:tgtEl>
                                        <p:attrNameLst>
                                          <p:attrName>ppt_y</p:attrName>
                                        </p:attrNameLst>
                                      </p:cBhvr>
                                      <p:tavLst>
                                        <p:tav tm="0">
                                          <p:val>
                                            <p:strVal val="ppt_y"/>
                                          </p:val>
                                        </p:tav>
                                        <p:tav tm="100000">
                                          <p:val>
                                            <p:strVal val="1+ppt_h/2"/>
                                          </p:val>
                                        </p:tav>
                                      </p:tavLst>
                                    </p:anim>
                                    <p:set>
                                      <p:cBhvr>
                                        <p:cTn id="61" dur="1" fill="hold">
                                          <p:stCondLst>
                                            <p:cond delay="499"/>
                                          </p:stCondLst>
                                        </p:cTn>
                                        <p:tgtEl>
                                          <p:spTgt spid="72"/>
                                        </p:tgtEl>
                                        <p:attrNameLst>
                                          <p:attrName>style.visibility</p:attrName>
                                        </p:attrNameLst>
                                      </p:cBhvr>
                                      <p:to>
                                        <p:strVal val="hidden"/>
                                      </p:to>
                                    </p:set>
                                  </p:childTnLst>
                                </p:cTn>
                              </p:par>
                              <p:par>
                                <p:cTn id="62" presetID="2" presetClass="exit" presetSubtype="2" accel="100000" fill="hold" grpId="0" nodeType="withEffect">
                                  <p:stCondLst>
                                    <p:cond delay="750"/>
                                  </p:stCondLst>
                                  <p:childTnLst>
                                    <p:anim calcmode="lin" valueType="num">
                                      <p:cBhvr additive="base">
                                        <p:cTn id="63" dur="500"/>
                                        <p:tgtEl>
                                          <p:spTgt spid="68"/>
                                        </p:tgtEl>
                                        <p:attrNameLst>
                                          <p:attrName>ppt_x</p:attrName>
                                        </p:attrNameLst>
                                      </p:cBhvr>
                                      <p:tavLst>
                                        <p:tav tm="0">
                                          <p:val>
                                            <p:strVal val="ppt_x"/>
                                          </p:val>
                                        </p:tav>
                                        <p:tav tm="100000">
                                          <p:val>
                                            <p:strVal val="1+ppt_w/2"/>
                                          </p:val>
                                        </p:tav>
                                      </p:tavLst>
                                    </p:anim>
                                    <p:anim calcmode="lin" valueType="num">
                                      <p:cBhvr additive="base">
                                        <p:cTn id="64" dur="500"/>
                                        <p:tgtEl>
                                          <p:spTgt spid="68"/>
                                        </p:tgtEl>
                                        <p:attrNameLst>
                                          <p:attrName>ppt_y</p:attrName>
                                        </p:attrNameLst>
                                      </p:cBhvr>
                                      <p:tavLst>
                                        <p:tav tm="0">
                                          <p:val>
                                            <p:strVal val="ppt_y"/>
                                          </p:val>
                                        </p:tav>
                                        <p:tav tm="100000">
                                          <p:val>
                                            <p:strVal val="ppt_y"/>
                                          </p:val>
                                        </p:tav>
                                      </p:tavLst>
                                    </p:anim>
                                    <p:set>
                                      <p:cBhvr>
                                        <p:cTn id="65"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81" grpId="0"/>
      <p:bldP spid="81" grpId="1"/>
      <p:bldP spid="82" grpId="0"/>
      <p:bldP spid="82" grpId="1"/>
      <p:bldP spid="74" grpId="0" animBg="1"/>
      <p:bldP spid="68" grpId="0" animBg="1"/>
      <p:bldP spid="69" grpId="0" animBg="1"/>
      <p:bldP spid="70" grpId="0" animBg="1"/>
      <p:bldP spid="71" grpId="0" animBg="1"/>
      <p:bldP spid="72" grpId="0" animBg="1"/>
      <p:bldP spid="73" grpId="0" animBg="1"/>
      <p:bldP spid="75" grpId="0" animBg="1"/>
      <p:bldP spid="7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pPr marL="0" indent="0">
              <a:buNone/>
            </a:pPr>
            <a:r>
              <a:rPr lang="en-US" sz="2400" kern="0" dirty="0">
                <a:gradFill>
                  <a:gsLst>
                    <a:gs pos="2917">
                      <a:srgbClr val="505050"/>
                    </a:gs>
                    <a:gs pos="30000">
                      <a:srgbClr val="505050"/>
                    </a:gs>
                  </a:gsLst>
                  <a:lin ang="5400000" scaled="0"/>
                </a:gradFill>
              </a:rPr>
              <a:t>Integration Architect</a:t>
            </a:r>
          </a:p>
          <a:p>
            <a:pPr marL="0" indent="0">
              <a:buNone/>
            </a:pPr>
            <a:r>
              <a:rPr lang="en-US" sz="2400" kern="0" dirty="0">
                <a:gradFill>
                  <a:gsLst>
                    <a:gs pos="2917">
                      <a:srgbClr val="505050"/>
                    </a:gs>
                    <a:gs pos="30000">
                      <a:srgbClr val="505050"/>
                    </a:gs>
                  </a:gsLst>
                  <a:lin ang="5400000" scaled="0"/>
                </a:gradFill>
              </a:rPr>
              <a:t>Microsoft Azure MVP</a:t>
            </a:r>
          </a:p>
          <a:p>
            <a:pPr marL="0" indent="0">
              <a:buNone/>
            </a:pPr>
            <a:r>
              <a:rPr lang="en-US" sz="2400" kern="0" dirty="0">
                <a:gradFill>
                  <a:gsLst>
                    <a:gs pos="2917">
                      <a:srgbClr val="505050"/>
                    </a:gs>
                    <a:gs pos="30000">
                      <a:srgbClr val="505050"/>
                    </a:gs>
                  </a:gsLst>
                  <a:lin ang="5400000" scaled="0"/>
                </a:gradFill>
              </a:rPr>
              <a:t>SME IoT</a:t>
            </a:r>
          </a:p>
          <a:p>
            <a:pPr marL="0" indent="0">
              <a:buNone/>
            </a:pPr>
            <a:r>
              <a:rPr lang="en-US" sz="2400" kern="0" dirty="0">
                <a:gradFill>
                  <a:gsLst>
                    <a:gs pos="2917">
                      <a:srgbClr val="505050"/>
                    </a:gs>
                    <a:gs pos="30000">
                      <a:srgbClr val="505050"/>
                    </a:gs>
                  </a:gsLst>
                  <a:lin ang="5400000" scaled="0"/>
                </a:gradFill>
              </a:rPr>
              <a:t>Blogger</a:t>
            </a:r>
          </a:p>
          <a:p>
            <a:pPr marL="0" indent="0">
              <a:buNone/>
            </a:pPr>
            <a:r>
              <a:rPr lang="en-US" sz="2400" kern="0" dirty="0">
                <a:gradFill>
                  <a:gsLst>
                    <a:gs pos="2917">
                      <a:srgbClr val="505050"/>
                    </a:gs>
                    <a:gs pos="30000">
                      <a:srgbClr val="505050"/>
                    </a:gs>
                  </a:gsLst>
                  <a:lin ang="5400000" scaled="0"/>
                </a:gradFill>
              </a:rPr>
              <a:t>Published Author</a:t>
            </a:r>
          </a:p>
          <a:p>
            <a:pPr marL="0" indent="0">
              <a:buNone/>
            </a:pPr>
            <a:r>
              <a:rPr lang="en-US" sz="2400" kern="0" dirty="0">
                <a:gradFill>
                  <a:gsLst>
                    <a:gs pos="2917">
                      <a:srgbClr val="505050"/>
                    </a:gs>
                    <a:gs pos="30000">
                      <a:srgbClr val="505050"/>
                    </a:gs>
                  </a:gsLst>
                  <a:lin ang="5400000" scaled="0"/>
                </a:gradFill>
              </a:rPr>
              <a:t>International Speaker</a:t>
            </a:r>
          </a:p>
          <a:p>
            <a:pPr marL="0" indent="0">
              <a:buNone/>
            </a:pPr>
            <a:r>
              <a:rPr lang="en-US" sz="2400" kern="0" dirty="0" err="1">
                <a:gradFill>
                  <a:gsLst>
                    <a:gs pos="2917">
                      <a:srgbClr val="505050"/>
                    </a:gs>
                    <a:gs pos="30000">
                      <a:srgbClr val="505050"/>
                    </a:gs>
                  </a:gsLst>
                  <a:lin ang="5400000" scaled="0"/>
                </a:gradFill>
              </a:rPr>
              <a:t>Technet</a:t>
            </a:r>
            <a:r>
              <a:rPr lang="en-US" sz="2400" kern="0" dirty="0">
                <a:gradFill>
                  <a:gsLst>
                    <a:gs pos="2917">
                      <a:srgbClr val="505050"/>
                    </a:gs>
                    <a:gs pos="30000">
                      <a:srgbClr val="505050"/>
                    </a:gs>
                  </a:gsLst>
                  <a:lin ang="5400000" scaled="0"/>
                </a:gradFill>
              </a:rPr>
              <a:t> / MSDN</a:t>
            </a:r>
          </a:p>
          <a:p>
            <a:pPr marL="0" indent="0">
              <a:buNone/>
            </a:pPr>
            <a:r>
              <a:rPr lang="en-US" sz="2400" kern="0" dirty="0">
                <a:gradFill>
                  <a:gsLst>
                    <a:gs pos="2917">
                      <a:srgbClr val="505050"/>
                    </a:gs>
                    <a:gs pos="30000">
                      <a:srgbClr val="505050"/>
                    </a:gs>
                  </a:gsLst>
                  <a:lin ang="5400000" scaled="0"/>
                </a:gradFill>
              </a:rPr>
              <a:t>Boat enthusiast</a:t>
            </a:r>
          </a:p>
        </p:txBody>
      </p:sp>
      <p:sp>
        <p:nvSpPr>
          <p:cNvPr id="2" name="Title 1"/>
          <p:cNvSpPr>
            <a:spLocks noGrp="1"/>
          </p:cNvSpPr>
          <p:nvPr>
            <p:ph type="title"/>
          </p:nvPr>
        </p:nvSpPr>
        <p:spPr/>
        <p:txBody>
          <a:bodyPr/>
          <a:lstStyle/>
          <a:p>
            <a:r>
              <a:rPr lang="en-US" dirty="0"/>
              <a:t>Eldert Grootenboer</a:t>
            </a:r>
          </a:p>
        </p:txBody>
      </p:sp>
      <p:pic>
        <p:nvPicPr>
          <p:cNvPr id="4" name="Picture 3"/>
          <p:cNvPicPr>
            <a:picLocks noChangeAspect="1"/>
          </p:cNvPicPr>
          <p:nvPr/>
        </p:nvPicPr>
        <p:blipFill>
          <a:blip r:embed="rId2"/>
          <a:stretch>
            <a:fillRect/>
          </a:stretch>
        </p:blipFill>
        <p:spPr>
          <a:xfrm>
            <a:off x="7818437" y="1363662"/>
            <a:ext cx="4031238" cy="4478097"/>
          </a:xfrm>
          <a:prstGeom prst="rect">
            <a:avLst/>
          </a:prstGeom>
          <a:ln>
            <a:noFill/>
          </a:ln>
          <a:effectLst>
            <a:softEdge rad="112500"/>
          </a:effectLst>
        </p:spPr>
      </p:pic>
    </p:spTree>
    <p:extLst>
      <p:ext uri="{BB962C8B-B14F-4D97-AF65-F5344CB8AC3E}">
        <p14:creationId xmlns:p14="http://schemas.microsoft.com/office/powerpoint/2010/main" val="36629078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443" t="5026" r="5161" b="8180"/>
          <a:stretch/>
        </p:blipFill>
        <p:spPr>
          <a:xfrm>
            <a:off x="3282380" y="1513587"/>
            <a:ext cx="5825453" cy="4076297"/>
          </a:xfrm>
          <a:prstGeom prst="rect">
            <a:avLst/>
          </a:prstGeom>
        </p:spPr>
      </p:pic>
      <p:sp>
        <p:nvSpPr>
          <p:cNvPr id="18" name="Arc 17"/>
          <p:cNvSpPr/>
          <p:nvPr/>
        </p:nvSpPr>
        <p:spPr>
          <a:xfrm>
            <a:off x="2106262" y="2511659"/>
            <a:ext cx="8222051" cy="3264231"/>
          </a:xfrm>
          <a:prstGeom prst="arc">
            <a:avLst>
              <a:gd name="adj1" fmla="val 11821557"/>
              <a:gd name="adj2" fmla="val 20822578"/>
            </a:avLst>
          </a:prstGeom>
          <a:ln w="19050">
            <a:solidFill>
              <a:schemeClr val="bg2">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0945"/>
            <a:endParaRPr lang="en-US" sz="1796" dirty="0">
              <a:solidFill>
                <a:srgbClr val="505050"/>
              </a:solidFill>
            </a:endParaRPr>
          </a:p>
        </p:txBody>
      </p:sp>
      <p:sp>
        <p:nvSpPr>
          <p:cNvPr id="19" name="Text Placeholder 18"/>
          <p:cNvSpPr>
            <a:spLocks noGrp="1"/>
          </p:cNvSpPr>
          <p:nvPr>
            <p:ph type="body" sz="quarter" idx="10"/>
          </p:nvPr>
        </p:nvSpPr>
        <p:spPr/>
        <p:txBody>
          <a:bodyPr/>
          <a:lstStyle/>
          <a:p>
            <a:endParaRPr lang="nl-NL"/>
          </a:p>
        </p:txBody>
      </p:sp>
      <p:sp>
        <p:nvSpPr>
          <p:cNvPr id="2" name="Title 1"/>
          <p:cNvSpPr>
            <a:spLocks noGrp="1"/>
          </p:cNvSpPr>
          <p:nvPr>
            <p:ph type="title"/>
          </p:nvPr>
        </p:nvSpPr>
        <p:spPr/>
        <p:txBody>
          <a:bodyPr/>
          <a:lstStyle/>
          <a:p>
            <a:r>
              <a:rPr lang="en-US" dirty="0"/>
              <a:t>Hybrid Integration</a:t>
            </a:r>
          </a:p>
        </p:txBody>
      </p:sp>
      <p:sp>
        <p:nvSpPr>
          <p:cNvPr id="25" name="Isosceles Triangle 24"/>
          <p:cNvSpPr/>
          <p:nvPr/>
        </p:nvSpPr>
        <p:spPr>
          <a:xfrm>
            <a:off x="5265392" y="4224462"/>
            <a:ext cx="1916467" cy="1551426"/>
          </a:xfrm>
          <a:prstGeom prst="triangle">
            <a:avLst/>
          </a:prstGeom>
          <a:solidFill>
            <a:srgbClr val="0078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0801">
              <a:defRPr/>
            </a:pPr>
            <a:endParaRPr lang="en-US" sz="1796" b="1" kern="0" dirty="0">
              <a:gradFill>
                <a:gsLst>
                  <a:gs pos="6015">
                    <a:srgbClr val="FFFFFF"/>
                  </a:gs>
                  <a:gs pos="38000">
                    <a:srgbClr val="FFFFFF"/>
                  </a:gs>
                </a:gsLst>
                <a:lin ang="5400000" scaled="1"/>
              </a:gradFill>
            </a:endParaRPr>
          </a:p>
        </p:txBody>
      </p:sp>
      <p:grpSp>
        <p:nvGrpSpPr>
          <p:cNvPr id="15" name="Group 14"/>
          <p:cNvGrpSpPr/>
          <p:nvPr/>
        </p:nvGrpSpPr>
        <p:grpSpPr>
          <a:xfrm rot="20693340">
            <a:off x="1198919" y="2523012"/>
            <a:ext cx="10049416" cy="2589847"/>
            <a:chOff x="1189038" y="2841273"/>
            <a:chExt cx="10069197" cy="2594945"/>
          </a:xfrm>
        </p:grpSpPr>
        <p:grpSp>
          <p:nvGrpSpPr>
            <p:cNvPr id="3" name="Group 2"/>
            <p:cNvGrpSpPr/>
            <p:nvPr/>
          </p:nvGrpSpPr>
          <p:grpSpPr>
            <a:xfrm>
              <a:off x="1189038" y="4465226"/>
              <a:ext cx="10069197" cy="970992"/>
              <a:chOff x="1189038" y="4350926"/>
              <a:chExt cx="10069197" cy="970992"/>
            </a:xfrm>
          </p:grpSpPr>
          <p:cxnSp>
            <p:nvCxnSpPr>
              <p:cNvPr id="7" name="Straight Connector 6"/>
              <p:cNvCxnSpPr/>
              <p:nvPr/>
            </p:nvCxnSpPr>
            <p:spPr>
              <a:xfrm flipH="1">
                <a:off x="1201738" y="4350926"/>
                <a:ext cx="10056497" cy="0"/>
              </a:xfrm>
              <a:prstGeom prst="line">
                <a:avLst/>
              </a:prstGeom>
              <a:ln w="158750">
                <a:solidFill>
                  <a:srgbClr val="0078D7"/>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189038" y="4407518"/>
                <a:ext cx="2742249" cy="91440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3" tIns="145954" rIns="182443" bIns="145954" numCol="1" spcCol="0" rtlCol="0" fromWordArt="0" anchor="ctr" anchorCtr="0" forceAA="0" compatLnSpc="1">
                <a:prstTxWarp prst="textNoShape">
                  <a:avLst/>
                </a:prstTxWarp>
                <a:noAutofit/>
              </a:bodyPr>
              <a:lstStyle/>
              <a:p>
                <a:pPr algn="ctr" defTabSz="930212" fontAlgn="base">
                  <a:lnSpc>
                    <a:spcPct val="90000"/>
                  </a:lnSpc>
                  <a:spcBef>
                    <a:spcPct val="0"/>
                  </a:spcBef>
                  <a:spcAft>
                    <a:spcPts val="1629"/>
                  </a:spcAft>
                  <a:defRPr/>
                </a:pPr>
                <a:r>
                  <a:rPr lang="en-US" sz="3192" kern="0" dirty="0">
                    <a:gradFill>
                      <a:gsLst>
                        <a:gs pos="2917">
                          <a:srgbClr val="0078D7"/>
                        </a:gs>
                        <a:gs pos="30000">
                          <a:srgbClr val="0078D7"/>
                        </a:gs>
                      </a:gsLst>
                      <a:lin ang="5400000" scaled="0"/>
                    </a:gradFill>
                    <a:latin typeface="Segoe UI Light"/>
                  </a:rPr>
                  <a:t>On-premises</a:t>
                </a:r>
                <a:endParaRPr lang="en-US" sz="3192" kern="0" dirty="0">
                  <a:gradFill>
                    <a:gsLst>
                      <a:gs pos="2917">
                        <a:srgbClr val="0078D7"/>
                      </a:gs>
                      <a:gs pos="30000">
                        <a:srgbClr val="0078D7"/>
                      </a:gs>
                    </a:gsLst>
                    <a:lin ang="5400000" scaled="0"/>
                  </a:gradFill>
                  <a:latin typeface="Segoe UI Light"/>
                  <a:ea typeface="Segoe UI" pitchFamily="34" charset="0"/>
                  <a:cs typeface="Segoe UI" pitchFamily="34" charset="0"/>
                </a:endParaRPr>
              </a:p>
            </p:txBody>
          </p:sp>
          <p:sp>
            <p:nvSpPr>
              <p:cNvPr id="10" name="Rectangle 9"/>
              <p:cNvSpPr/>
              <p:nvPr/>
            </p:nvSpPr>
            <p:spPr bwMode="auto">
              <a:xfrm>
                <a:off x="8503286" y="4407518"/>
                <a:ext cx="2742249" cy="91440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3" tIns="145954" rIns="182443" bIns="145954" numCol="1" spcCol="0" rtlCol="0" fromWordArt="0" anchor="ctr" anchorCtr="0" forceAA="0" compatLnSpc="1">
                <a:prstTxWarp prst="textNoShape">
                  <a:avLst/>
                </a:prstTxWarp>
                <a:noAutofit/>
              </a:bodyPr>
              <a:lstStyle/>
              <a:p>
                <a:pPr algn="ctr" defTabSz="930212" fontAlgn="base">
                  <a:lnSpc>
                    <a:spcPct val="90000"/>
                  </a:lnSpc>
                  <a:spcBef>
                    <a:spcPct val="0"/>
                  </a:spcBef>
                  <a:spcAft>
                    <a:spcPts val="1629"/>
                  </a:spcAft>
                  <a:defRPr/>
                </a:pPr>
                <a:r>
                  <a:rPr lang="en-US" sz="3192" kern="0" dirty="0">
                    <a:gradFill>
                      <a:gsLst>
                        <a:gs pos="2917">
                          <a:srgbClr val="0078D7"/>
                        </a:gs>
                        <a:gs pos="30000">
                          <a:srgbClr val="0078D7"/>
                        </a:gs>
                      </a:gsLst>
                      <a:lin ang="5400000" scaled="0"/>
                    </a:gradFill>
                    <a:latin typeface="Segoe UI Light"/>
                  </a:rPr>
                  <a:t>Cloud </a:t>
                </a:r>
                <a:endParaRPr lang="en-US" sz="3192" kern="0" dirty="0">
                  <a:gradFill>
                    <a:gsLst>
                      <a:gs pos="2917">
                        <a:srgbClr val="0078D7"/>
                      </a:gs>
                      <a:gs pos="30000">
                        <a:srgbClr val="0078D7"/>
                      </a:gs>
                    </a:gsLst>
                    <a:lin ang="5400000" scaled="0"/>
                  </a:gradFill>
                  <a:latin typeface="Segoe UI Light"/>
                  <a:ea typeface="Segoe UI" pitchFamily="34" charset="0"/>
                  <a:cs typeface="Segoe UI" pitchFamily="34" charset="0"/>
                </a:endParaRPr>
              </a:p>
            </p:txBody>
          </p:sp>
        </p:grpSp>
        <p:sp>
          <p:nvSpPr>
            <p:cNvPr id="6" name="Oval 5"/>
            <p:cNvSpPr/>
            <p:nvPr/>
          </p:nvSpPr>
          <p:spPr bwMode="auto">
            <a:xfrm flipH="1" flipV="1">
              <a:off x="5737707" y="4078093"/>
              <a:ext cx="906862" cy="9068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1856899" y="2841273"/>
              <a:ext cx="1406526" cy="1406526"/>
              <a:chOff x="1856899" y="2841273"/>
              <a:chExt cx="1406526" cy="1406526"/>
            </a:xfrm>
          </p:grpSpPr>
          <p:sp>
            <p:nvSpPr>
              <p:cNvPr id="32" name="Oval 31"/>
              <p:cNvSpPr/>
              <p:nvPr/>
            </p:nvSpPr>
            <p:spPr bwMode="auto">
              <a:xfrm>
                <a:off x="1856899" y="2841273"/>
                <a:ext cx="1406526" cy="1406526"/>
              </a:xfrm>
              <a:prstGeom prst="ellipse">
                <a:avLst/>
              </a:prstGeom>
              <a:solidFill>
                <a:srgbClr val="EAEAEA"/>
              </a:solidFill>
              <a:ln w="889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ctr"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9"/>
              <p:cNvSpPr>
                <a:spLocks noChangeAspect="1" noEditPoints="1"/>
              </p:cNvSpPr>
              <p:nvPr/>
            </p:nvSpPr>
            <p:spPr bwMode="auto">
              <a:xfrm>
                <a:off x="2316163" y="3279059"/>
                <a:ext cx="487998" cy="530954"/>
              </a:xfrm>
              <a:custGeom>
                <a:avLst/>
                <a:gdLst>
                  <a:gd name="T0" fmla="*/ 39 w 284"/>
                  <a:gd name="T1" fmla="*/ 116 h 309"/>
                  <a:gd name="T2" fmla="*/ 59 w 284"/>
                  <a:gd name="T3" fmla="*/ 96 h 309"/>
                  <a:gd name="T4" fmla="*/ 97 w 284"/>
                  <a:gd name="T5" fmla="*/ 116 h 309"/>
                  <a:gd name="T6" fmla="*/ 117 w 284"/>
                  <a:gd name="T7" fmla="*/ 96 h 309"/>
                  <a:gd name="T8" fmla="*/ 97 w 284"/>
                  <a:gd name="T9" fmla="*/ 116 h 309"/>
                  <a:gd name="T10" fmla="*/ 39 w 284"/>
                  <a:gd name="T11" fmla="*/ 154 h 309"/>
                  <a:gd name="T12" fmla="*/ 59 w 284"/>
                  <a:gd name="T13" fmla="*/ 174 h 309"/>
                  <a:gd name="T14" fmla="*/ 97 w 284"/>
                  <a:gd name="T15" fmla="*/ 174 h 309"/>
                  <a:gd name="T16" fmla="*/ 117 w 284"/>
                  <a:gd name="T17" fmla="*/ 154 h 309"/>
                  <a:gd name="T18" fmla="*/ 97 w 284"/>
                  <a:gd name="T19" fmla="*/ 174 h 309"/>
                  <a:gd name="T20" fmla="*/ 39 w 284"/>
                  <a:gd name="T21" fmla="*/ 39 h 309"/>
                  <a:gd name="T22" fmla="*/ 59 w 284"/>
                  <a:gd name="T23" fmla="*/ 58 h 309"/>
                  <a:gd name="T24" fmla="*/ 97 w 284"/>
                  <a:gd name="T25" fmla="*/ 58 h 309"/>
                  <a:gd name="T26" fmla="*/ 117 w 284"/>
                  <a:gd name="T27" fmla="*/ 39 h 309"/>
                  <a:gd name="T28" fmla="*/ 97 w 284"/>
                  <a:gd name="T29" fmla="*/ 58 h 309"/>
                  <a:gd name="T30" fmla="*/ 175 w 284"/>
                  <a:gd name="T31" fmla="*/ 58 h 309"/>
                  <a:gd name="T32" fmla="*/ 156 w 284"/>
                  <a:gd name="T33" fmla="*/ 39 h 309"/>
                  <a:gd name="T34" fmla="*/ 59 w 284"/>
                  <a:gd name="T35" fmla="*/ 212 h 309"/>
                  <a:gd name="T36" fmla="*/ 39 w 284"/>
                  <a:gd name="T37" fmla="*/ 231 h 309"/>
                  <a:gd name="T38" fmla="*/ 59 w 284"/>
                  <a:gd name="T39" fmla="*/ 212 h 309"/>
                  <a:gd name="T40" fmla="*/ 117 w 284"/>
                  <a:gd name="T41" fmla="*/ 231 h 309"/>
                  <a:gd name="T42" fmla="*/ 97 w 284"/>
                  <a:gd name="T43" fmla="*/ 212 h 309"/>
                  <a:gd name="T44" fmla="*/ 284 w 284"/>
                  <a:gd name="T45" fmla="*/ 96 h 309"/>
                  <a:gd name="T46" fmla="*/ 214 w 284"/>
                  <a:gd name="T47" fmla="*/ 309 h 309"/>
                  <a:gd name="T48" fmla="*/ 0 w 284"/>
                  <a:gd name="T49" fmla="*/ 309 h 309"/>
                  <a:gd name="T50" fmla="*/ 214 w 284"/>
                  <a:gd name="T51" fmla="*/ 0 h 309"/>
                  <a:gd name="T52" fmla="*/ 284 w 284"/>
                  <a:gd name="T53" fmla="*/ 96 h 309"/>
                  <a:gd name="T54" fmla="*/ 148 w 284"/>
                  <a:gd name="T55" fmla="*/ 96 h 309"/>
                  <a:gd name="T56" fmla="*/ 195 w 284"/>
                  <a:gd name="T57" fmla="*/ 19 h 309"/>
                  <a:gd name="T58" fmla="*/ 20 w 284"/>
                  <a:gd name="T59" fmla="*/ 289 h 309"/>
                  <a:gd name="T60" fmla="*/ 267 w 284"/>
                  <a:gd name="T61" fmla="*/ 113 h 309"/>
                  <a:gd name="T62" fmla="*/ 165 w 284"/>
                  <a:gd name="T63" fmla="*/ 292 h 309"/>
                  <a:gd name="T64" fmla="*/ 267 w 284"/>
                  <a:gd name="T65" fmla="*/ 113 h 309"/>
                  <a:gd name="T66" fmla="*/ 182 w 284"/>
                  <a:gd name="T67" fmla="*/ 178 h 309"/>
                  <a:gd name="T68" fmla="*/ 199 w 284"/>
                  <a:gd name="T69" fmla="*/ 195 h 309"/>
                  <a:gd name="T70" fmla="*/ 248 w 284"/>
                  <a:gd name="T71" fmla="*/ 178 h 309"/>
                  <a:gd name="T72" fmla="*/ 233 w 284"/>
                  <a:gd name="T73" fmla="*/ 195 h 309"/>
                  <a:gd name="T74" fmla="*/ 248 w 284"/>
                  <a:gd name="T75" fmla="*/ 178 h 309"/>
                  <a:gd name="T76" fmla="*/ 182 w 284"/>
                  <a:gd name="T77" fmla="*/ 227 h 309"/>
                  <a:gd name="T78" fmla="*/ 199 w 284"/>
                  <a:gd name="T79" fmla="*/ 244 h 309"/>
                  <a:gd name="T80" fmla="*/ 248 w 284"/>
                  <a:gd name="T81" fmla="*/ 227 h 309"/>
                  <a:gd name="T82" fmla="*/ 233 w 284"/>
                  <a:gd name="T83" fmla="*/ 244 h 309"/>
                  <a:gd name="T84" fmla="*/ 248 w 284"/>
                  <a:gd name="T85" fmla="*/ 227 h 309"/>
                  <a:gd name="T86" fmla="*/ 182 w 284"/>
                  <a:gd name="T87" fmla="*/ 128 h 309"/>
                  <a:gd name="T88" fmla="*/ 199 w 284"/>
                  <a:gd name="T89" fmla="*/ 145 h 309"/>
                  <a:gd name="T90" fmla="*/ 248 w 284"/>
                  <a:gd name="T91" fmla="*/ 128 h 309"/>
                  <a:gd name="T92" fmla="*/ 233 w 284"/>
                  <a:gd name="T93" fmla="*/ 145 h 309"/>
                  <a:gd name="T94" fmla="*/ 248 w 284"/>
                  <a:gd name="T95" fmla="*/ 12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09">
                    <a:moveTo>
                      <a:pt x="59" y="116"/>
                    </a:moveTo>
                    <a:lnTo>
                      <a:pt x="39" y="116"/>
                    </a:lnTo>
                    <a:lnTo>
                      <a:pt x="39" y="96"/>
                    </a:lnTo>
                    <a:lnTo>
                      <a:pt x="59" y="96"/>
                    </a:lnTo>
                    <a:lnTo>
                      <a:pt x="59" y="116"/>
                    </a:lnTo>
                    <a:close/>
                    <a:moveTo>
                      <a:pt x="97" y="116"/>
                    </a:moveTo>
                    <a:lnTo>
                      <a:pt x="117" y="116"/>
                    </a:lnTo>
                    <a:lnTo>
                      <a:pt x="117" y="96"/>
                    </a:lnTo>
                    <a:lnTo>
                      <a:pt x="97" y="96"/>
                    </a:lnTo>
                    <a:lnTo>
                      <a:pt x="97" y="116"/>
                    </a:lnTo>
                    <a:close/>
                    <a:moveTo>
                      <a:pt x="59" y="154"/>
                    </a:moveTo>
                    <a:lnTo>
                      <a:pt x="39" y="154"/>
                    </a:lnTo>
                    <a:lnTo>
                      <a:pt x="39" y="174"/>
                    </a:lnTo>
                    <a:lnTo>
                      <a:pt x="59" y="174"/>
                    </a:lnTo>
                    <a:lnTo>
                      <a:pt x="59" y="154"/>
                    </a:lnTo>
                    <a:close/>
                    <a:moveTo>
                      <a:pt x="97" y="174"/>
                    </a:moveTo>
                    <a:lnTo>
                      <a:pt x="117" y="174"/>
                    </a:lnTo>
                    <a:lnTo>
                      <a:pt x="117" y="154"/>
                    </a:lnTo>
                    <a:lnTo>
                      <a:pt x="97" y="154"/>
                    </a:lnTo>
                    <a:lnTo>
                      <a:pt x="97" y="174"/>
                    </a:lnTo>
                    <a:close/>
                    <a:moveTo>
                      <a:pt x="59" y="39"/>
                    </a:moveTo>
                    <a:lnTo>
                      <a:pt x="39" y="39"/>
                    </a:lnTo>
                    <a:lnTo>
                      <a:pt x="39" y="58"/>
                    </a:lnTo>
                    <a:lnTo>
                      <a:pt x="59" y="58"/>
                    </a:lnTo>
                    <a:lnTo>
                      <a:pt x="59" y="39"/>
                    </a:lnTo>
                    <a:close/>
                    <a:moveTo>
                      <a:pt x="97" y="58"/>
                    </a:moveTo>
                    <a:lnTo>
                      <a:pt x="117" y="58"/>
                    </a:lnTo>
                    <a:lnTo>
                      <a:pt x="117" y="39"/>
                    </a:lnTo>
                    <a:lnTo>
                      <a:pt x="97" y="39"/>
                    </a:lnTo>
                    <a:lnTo>
                      <a:pt x="97" y="58"/>
                    </a:lnTo>
                    <a:close/>
                    <a:moveTo>
                      <a:pt x="156" y="58"/>
                    </a:moveTo>
                    <a:lnTo>
                      <a:pt x="175" y="58"/>
                    </a:lnTo>
                    <a:lnTo>
                      <a:pt x="175" y="39"/>
                    </a:lnTo>
                    <a:lnTo>
                      <a:pt x="156" y="39"/>
                    </a:lnTo>
                    <a:lnTo>
                      <a:pt x="156" y="58"/>
                    </a:lnTo>
                    <a:close/>
                    <a:moveTo>
                      <a:pt x="59" y="212"/>
                    </a:moveTo>
                    <a:lnTo>
                      <a:pt x="39" y="212"/>
                    </a:lnTo>
                    <a:lnTo>
                      <a:pt x="39" y="231"/>
                    </a:lnTo>
                    <a:lnTo>
                      <a:pt x="59" y="231"/>
                    </a:lnTo>
                    <a:lnTo>
                      <a:pt x="59" y="212"/>
                    </a:lnTo>
                    <a:close/>
                    <a:moveTo>
                      <a:pt x="97" y="231"/>
                    </a:moveTo>
                    <a:lnTo>
                      <a:pt x="117" y="231"/>
                    </a:lnTo>
                    <a:lnTo>
                      <a:pt x="117" y="212"/>
                    </a:lnTo>
                    <a:lnTo>
                      <a:pt x="97" y="212"/>
                    </a:lnTo>
                    <a:lnTo>
                      <a:pt x="97" y="231"/>
                    </a:lnTo>
                    <a:close/>
                    <a:moveTo>
                      <a:pt x="284" y="96"/>
                    </a:moveTo>
                    <a:lnTo>
                      <a:pt x="284" y="309"/>
                    </a:lnTo>
                    <a:lnTo>
                      <a:pt x="214" y="309"/>
                    </a:lnTo>
                    <a:lnTo>
                      <a:pt x="148" y="309"/>
                    </a:lnTo>
                    <a:lnTo>
                      <a:pt x="0" y="309"/>
                    </a:lnTo>
                    <a:lnTo>
                      <a:pt x="0" y="0"/>
                    </a:lnTo>
                    <a:lnTo>
                      <a:pt x="214" y="0"/>
                    </a:lnTo>
                    <a:lnTo>
                      <a:pt x="214" y="96"/>
                    </a:lnTo>
                    <a:lnTo>
                      <a:pt x="284" y="96"/>
                    </a:lnTo>
                    <a:close/>
                    <a:moveTo>
                      <a:pt x="148" y="289"/>
                    </a:moveTo>
                    <a:lnTo>
                      <a:pt x="148" y="96"/>
                    </a:lnTo>
                    <a:lnTo>
                      <a:pt x="195" y="96"/>
                    </a:lnTo>
                    <a:lnTo>
                      <a:pt x="195" y="19"/>
                    </a:lnTo>
                    <a:lnTo>
                      <a:pt x="20" y="19"/>
                    </a:lnTo>
                    <a:lnTo>
                      <a:pt x="20" y="289"/>
                    </a:lnTo>
                    <a:lnTo>
                      <a:pt x="148" y="289"/>
                    </a:lnTo>
                    <a:close/>
                    <a:moveTo>
                      <a:pt x="267" y="113"/>
                    </a:moveTo>
                    <a:lnTo>
                      <a:pt x="165" y="113"/>
                    </a:lnTo>
                    <a:lnTo>
                      <a:pt x="165" y="292"/>
                    </a:lnTo>
                    <a:lnTo>
                      <a:pt x="267" y="292"/>
                    </a:lnTo>
                    <a:lnTo>
                      <a:pt x="267" y="113"/>
                    </a:lnTo>
                    <a:close/>
                    <a:moveTo>
                      <a:pt x="199" y="178"/>
                    </a:moveTo>
                    <a:lnTo>
                      <a:pt x="182" y="178"/>
                    </a:lnTo>
                    <a:lnTo>
                      <a:pt x="182" y="195"/>
                    </a:lnTo>
                    <a:lnTo>
                      <a:pt x="199" y="195"/>
                    </a:lnTo>
                    <a:lnTo>
                      <a:pt x="199" y="178"/>
                    </a:lnTo>
                    <a:close/>
                    <a:moveTo>
                      <a:pt x="248" y="178"/>
                    </a:moveTo>
                    <a:lnTo>
                      <a:pt x="233" y="178"/>
                    </a:lnTo>
                    <a:lnTo>
                      <a:pt x="233" y="195"/>
                    </a:lnTo>
                    <a:lnTo>
                      <a:pt x="248" y="195"/>
                    </a:lnTo>
                    <a:lnTo>
                      <a:pt x="248" y="178"/>
                    </a:lnTo>
                    <a:close/>
                    <a:moveTo>
                      <a:pt x="199" y="227"/>
                    </a:moveTo>
                    <a:lnTo>
                      <a:pt x="182" y="227"/>
                    </a:lnTo>
                    <a:lnTo>
                      <a:pt x="182" y="244"/>
                    </a:lnTo>
                    <a:lnTo>
                      <a:pt x="199" y="244"/>
                    </a:lnTo>
                    <a:lnTo>
                      <a:pt x="199" y="227"/>
                    </a:lnTo>
                    <a:close/>
                    <a:moveTo>
                      <a:pt x="248" y="227"/>
                    </a:moveTo>
                    <a:lnTo>
                      <a:pt x="233" y="227"/>
                    </a:lnTo>
                    <a:lnTo>
                      <a:pt x="233" y="244"/>
                    </a:lnTo>
                    <a:lnTo>
                      <a:pt x="248" y="244"/>
                    </a:lnTo>
                    <a:lnTo>
                      <a:pt x="248" y="227"/>
                    </a:lnTo>
                    <a:close/>
                    <a:moveTo>
                      <a:pt x="199" y="128"/>
                    </a:moveTo>
                    <a:lnTo>
                      <a:pt x="182" y="128"/>
                    </a:lnTo>
                    <a:lnTo>
                      <a:pt x="182" y="145"/>
                    </a:lnTo>
                    <a:lnTo>
                      <a:pt x="199" y="145"/>
                    </a:lnTo>
                    <a:lnTo>
                      <a:pt x="199" y="128"/>
                    </a:lnTo>
                    <a:close/>
                    <a:moveTo>
                      <a:pt x="248" y="128"/>
                    </a:moveTo>
                    <a:lnTo>
                      <a:pt x="233" y="128"/>
                    </a:lnTo>
                    <a:lnTo>
                      <a:pt x="233" y="145"/>
                    </a:lnTo>
                    <a:lnTo>
                      <a:pt x="248" y="145"/>
                    </a:lnTo>
                    <a:lnTo>
                      <a:pt x="248" y="128"/>
                    </a:lnTo>
                    <a:close/>
                  </a:path>
                </a:pathLst>
              </a:custGeom>
              <a:solidFill>
                <a:schemeClr val="tx2"/>
              </a:solidFill>
              <a:ln>
                <a:noFill/>
              </a:ln>
            </p:spPr>
            <p:txBody>
              <a:bodyPr vert="horz" wrap="square" lIns="91260" tIns="45631" rIns="91260" bIns="45631" numCol="1" anchor="t" anchorCtr="0" compatLnSpc="1">
                <a:prstTxWarp prst="textNoShape">
                  <a:avLst/>
                </a:prstTxWarp>
              </a:bodyPr>
              <a:lstStyle/>
              <a:p>
                <a:pPr defTabSz="930945"/>
                <a:endParaRPr lang="en-US" sz="1796" dirty="0">
                  <a:solidFill>
                    <a:srgbClr val="505050"/>
                  </a:solidFill>
                </a:endParaRPr>
              </a:p>
            </p:txBody>
          </p:sp>
        </p:grpSp>
        <p:grpSp>
          <p:nvGrpSpPr>
            <p:cNvPr id="5" name="Group 4"/>
            <p:cNvGrpSpPr/>
            <p:nvPr/>
          </p:nvGrpSpPr>
          <p:grpSpPr>
            <a:xfrm>
              <a:off x="9171147" y="2841273"/>
              <a:ext cx="1406526" cy="1406526"/>
              <a:chOff x="9171147" y="2726973"/>
              <a:chExt cx="1406526" cy="1406526"/>
            </a:xfrm>
          </p:grpSpPr>
          <p:sp>
            <p:nvSpPr>
              <p:cNvPr id="33" name="Oval 32"/>
              <p:cNvSpPr/>
              <p:nvPr/>
            </p:nvSpPr>
            <p:spPr bwMode="auto">
              <a:xfrm>
                <a:off x="9171147" y="2726973"/>
                <a:ext cx="1406526" cy="1406526"/>
              </a:xfrm>
              <a:prstGeom prst="ellipse">
                <a:avLst/>
              </a:prstGeom>
              <a:solidFill>
                <a:srgbClr val="EAEAEA"/>
              </a:solidFill>
              <a:ln w="889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ctr"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13"/>
              <p:cNvSpPr>
                <a:spLocks noChangeAspect="1" noEditPoints="1"/>
              </p:cNvSpPr>
              <p:nvPr/>
            </p:nvSpPr>
            <p:spPr bwMode="auto">
              <a:xfrm>
                <a:off x="9534692" y="3162300"/>
                <a:ext cx="694986" cy="481318"/>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noFill/>
              </a:ln>
            </p:spPr>
            <p:txBody>
              <a:bodyPr vert="horz" wrap="square" lIns="91260" tIns="45631" rIns="91260" bIns="45631" numCol="1" anchor="t" anchorCtr="0" compatLnSpc="1">
                <a:prstTxWarp prst="textNoShape">
                  <a:avLst/>
                </a:prstTxWarp>
              </a:bodyPr>
              <a:lstStyle/>
              <a:p>
                <a:pPr defTabSz="930945"/>
                <a:endParaRPr lang="en-US" sz="1796" dirty="0">
                  <a:solidFill>
                    <a:srgbClr val="505050"/>
                  </a:solidFill>
                </a:endParaRPr>
              </a:p>
            </p:txBody>
          </p:sp>
        </p:grpSp>
      </p:grpSp>
      <p:grpSp>
        <p:nvGrpSpPr>
          <p:cNvPr id="17" name="Group 16"/>
          <p:cNvGrpSpPr/>
          <p:nvPr/>
        </p:nvGrpSpPr>
        <p:grpSpPr>
          <a:xfrm>
            <a:off x="4779536" y="1888026"/>
            <a:ext cx="2736862" cy="2247712"/>
            <a:chOff x="4776704" y="2205037"/>
            <a:chExt cx="2742249" cy="2252136"/>
          </a:xfrm>
        </p:grpSpPr>
        <p:grpSp>
          <p:nvGrpSpPr>
            <p:cNvPr id="16" name="Group 15"/>
            <p:cNvGrpSpPr/>
            <p:nvPr/>
          </p:nvGrpSpPr>
          <p:grpSpPr>
            <a:xfrm>
              <a:off x="4776704" y="2205037"/>
              <a:ext cx="2742249" cy="2252136"/>
              <a:chOff x="4776704" y="2205037"/>
              <a:chExt cx="2742249" cy="2252136"/>
            </a:xfrm>
          </p:grpSpPr>
          <p:sp>
            <p:nvSpPr>
              <p:cNvPr id="24" name="Oval 23"/>
              <p:cNvSpPr/>
              <p:nvPr/>
            </p:nvSpPr>
            <p:spPr bwMode="auto">
              <a:xfrm>
                <a:off x="5460217" y="2205037"/>
                <a:ext cx="1406526" cy="1406526"/>
              </a:xfrm>
              <a:prstGeom prst="ellipse">
                <a:avLst/>
              </a:prstGeom>
              <a:solidFill>
                <a:srgbClr val="0078D7"/>
              </a:solidFill>
              <a:ln w="889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ctr"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4776704" y="3542773"/>
                <a:ext cx="2742249" cy="91440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3" tIns="145954" rIns="182443" bIns="145954" numCol="1" spcCol="0" rtlCol="0" fromWordArt="0" anchor="ctr" anchorCtr="0" forceAA="0" compatLnSpc="1">
                <a:prstTxWarp prst="textNoShape">
                  <a:avLst/>
                </a:prstTxWarp>
                <a:noAutofit/>
              </a:bodyPr>
              <a:lstStyle/>
              <a:p>
                <a:pPr algn="ctr" defTabSz="930212" fontAlgn="base">
                  <a:lnSpc>
                    <a:spcPct val="90000"/>
                  </a:lnSpc>
                  <a:spcBef>
                    <a:spcPct val="0"/>
                  </a:spcBef>
                  <a:spcAft>
                    <a:spcPts val="1629"/>
                  </a:spcAft>
                  <a:defRPr/>
                </a:pPr>
                <a:r>
                  <a:rPr lang="en-US" sz="3192" kern="0" dirty="0">
                    <a:gradFill>
                      <a:gsLst>
                        <a:gs pos="2917">
                          <a:srgbClr val="0078D7"/>
                        </a:gs>
                        <a:gs pos="30000">
                          <a:srgbClr val="0078D7"/>
                        </a:gs>
                      </a:gsLst>
                      <a:lin ang="5400000" scaled="0"/>
                    </a:gradFill>
                    <a:latin typeface="Segoe UI Light"/>
                  </a:rPr>
                  <a:t>Hybrid Cloud</a:t>
                </a:r>
                <a:endParaRPr lang="en-US" sz="3192" kern="0" dirty="0">
                  <a:gradFill>
                    <a:gsLst>
                      <a:gs pos="2917">
                        <a:srgbClr val="0078D7"/>
                      </a:gs>
                      <a:gs pos="30000">
                        <a:srgbClr val="0078D7"/>
                      </a:gs>
                    </a:gsLst>
                    <a:lin ang="5400000" scaled="0"/>
                  </a:gradFill>
                  <a:latin typeface="Segoe UI Light"/>
                  <a:ea typeface="Segoe UI" pitchFamily="34" charset="0"/>
                  <a:cs typeface="Segoe UI" pitchFamily="34" charset="0"/>
                </a:endParaRPr>
              </a:p>
            </p:txBody>
          </p:sp>
        </p:grpSp>
        <p:grpSp>
          <p:nvGrpSpPr>
            <p:cNvPr id="13" name="Group 12"/>
            <p:cNvGrpSpPr/>
            <p:nvPr/>
          </p:nvGrpSpPr>
          <p:grpSpPr>
            <a:xfrm>
              <a:off x="5748553" y="2551360"/>
              <a:ext cx="789211" cy="683810"/>
              <a:chOff x="4425338" y="2478490"/>
              <a:chExt cx="789211" cy="683810"/>
            </a:xfrm>
          </p:grpSpPr>
          <p:sp>
            <p:nvSpPr>
              <p:cNvPr id="30" name="Freeform 29"/>
              <p:cNvSpPr>
                <a:spLocks noChangeAspect="1" noEditPoints="1"/>
              </p:cNvSpPr>
              <p:nvPr/>
            </p:nvSpPr>
            <p:spPr bwMode="auto">
              <a:xfrm>
                <a:off x="4761128" y="2668967"/>
                <a:ext cx="453421" cy="493333"/>
              </a:xfrm>
              <a:custGeom>
                <a:avLst/>
                <a:gdLst>
                  <a:gd name="T0" fmla="*/ 39 w 284"/>
                  <a:gd name="T1" fmla="*/ 116 h 309"/>
                  <a:gd name="T2" fmla="*/ 59 w 284"/>
                  <a:gd name="T3" fmla="*/ 96 h 309"/>
                  <a:gd name="T4" fmla="*/ 97 w 284"/>
                  <a:gd name="T5" fmla="*/ 116 h 309"/>
                  <a:gd name="T6" fmla="*/ 117 w 284"/>
                  <a:gd name="T7" fmla="*/ 96 h 309"/>
                  <a:gd name="T8" fmla="*/ 97 w 284"/>
                  <a:gd name="T9" fmla="*/ 116 h 309"/>
                  <a:gd name="T10" fmla="*/ 39 w 284"/>
                  <a:gd name="T11" fmla="*/ 154 h 309"/>
                  <a:gd name="T12" fmla="*/ 59 w 284"/>
                  <a:gd name="T13" fmla="*/ 174 h 309"/>
                  <a:gd name="T14" fmla="*/ 97 w 284"/>
                  <a:gd name="T15" fmla="*/ 174 h 309"/>
                  <a:gd name="T16" fmla="*/ 117 w 284"/>
                  <a:gd name="T17" fmla="*/ 154 h 309"/>
                  <a:gd name="T18" fmla="*/ 97 w 284"/>
                  <a:gd name="T19" fmla="*/ 174 h 309"/>
                  <a:gd name="T20" fmla="*/ 39 w 284"/>
                  <a:gd name="T21" fmla="*/ 39 h 309"/>
                  <a:gd name="T22" fmla="*/ 59 w 284"/>
                  <a:gd name="T23" fmla="*/ 58 h 309"/>
                  <a:gd name="T24" fmla="*/ 97 w 284"/>
                  <a:gd name="T25" fmla="*/ 58 h 309"/>
                  <a:gd name="T26" fmla="*/ 117 w 284"/>
                  <a:gd name="T27" fmla="*/ 39 h 309"/>
                  <a:gd name="T28" fmla="*/ 97 w 284"/>
                  <a:gd name="T29" fmla="*/ 58 h 309"/>
                  <a:gd name="T30" fmla="*/ 175 w 284"/>
                  <a:gd name="T31" fmla="*/ 58 h 309"/>
                  <a:gd name="T32" fmla="*/ 156 w 284"/>
                  <a:gd name="T33" fmla="*/ 39 h 309"/>
                  <a:gd name="T34" fmla="*/ 59 w 284"/>
                  <a:gd name="T35" fmla="*/ 212 h 309"/>
                  <a:gd name="T36" fmla="*/ 39 w 284"/>
                  <a:gd name="T37" fmla="*/ 231 h 309"/>
                  <a:gd name="T38" fmla="*/ 59 w 284"/>
                  <a:gd name="T39" fmla="*/ 212 h 309"/>
                  <a:gd name="T40" fmla="*/ 117 w 284"/>
                  <a:gd name="T41" fmla="*/ 231 h 309"/>
                  <a:gd name="T42" fmla="*/ 97 w 284"/>
                  <a:gd name="T43" fmla="*/ 212 h 309"/>
                  <a:gd name="T44" fmla="*/ 284 w 284"/>
                  <a:gd name="T45" fmla="*/ 96 h 309"/>
                  <a:gd name="T46" fmla="*/ 214 w 284"/>
                  <a:gd name="T47" fmla="*/ 309 h 309"/>
                  <a:gd name="T48" fmla="*/ 0 w 284"/>
                  <a:gd name="T49" fmla="*/ 309 h 309"/>
                  <a:gd name="T50" fmla="*/ 214 w 284"/>
                  <a:gd name="T51" fmla="*/ 0 h 309"/>
                  <a:gd name="T52" fmla="*/ 284 w 284"/>
                  <a:gd name="T53" fmla="*/ 96 h 309"/>
                  <a:gd name="T54" fmla="*/ 148 w 284"/>
                  <a:gd name="T55" fmla="*/ 96 h 309"/>
                  <a:gd name="T56" fmla="*/ 195 w 284"/>
                  <a:gd name="T57" fmla="*/ 19 h 309"/>
                  <a:gd name="T58" fmla="*/ 20 w 284"/>
                  <a:gd name="T59" fmla="*/ 289 h 309"/>
                  <a:gd name="T60" fmla="*/ 267 w 284"/>
                  <a:gd name="T61" fmla="*/ 113 h 309"/>
                  <a:gd name="T62" fmla="*/ 165 w 284"/>
                  <a:gd name="T63" fmla="*/ 292 h 309"/>
                  <a:gd name="T64" fmla="*/ 267 w 284"/>
                  <a:gd name="T65" fmla="*/ 113 h 309"/>
                  <a:gd name="T66" fmla="*/ 182 w 284"/>
                  <a:gd name="T67" fmla="*/ 178 h 309"/>
                  <a:gd name="T68" fmla="*/ 199 w 284"/>
                  <a:gd name="T69" fmla="*/ 195 h 309"/>
                  <a:gd name="T70" fmla="*/ 248 w 284"/>
                  <a:gd name="T71" fmla="*/ 178 h 309"/>
                  <a:gd name="T72" fmla="*/ 233 w 284"/>
                  <a:gd name="T73" fmla="*/ 195 h 309"/>
                  <a:gd name="T74" fmla="*/ 248 w 284"/>
                  <a:gd name="T75" fmla="*/ 178 h 309"/>
                  <a:gd name="T76" fmla="*/ 182 w 284"/>
                  <a:gd name="T77" fmla="*/ 227 h 309"/>
                  <a:gd name="T78" fmla="*/ 199 w 284"/>
                  <a:gd name="T79" fmla="*/ 244 h 309"/>
                  <a:gd name="T80" fmla="*/ 248 w 284"/>
                  <a:gd name="T81" fmla="*/ 227 h 309"/>
                  <a:gd name="T82" fmla="*/ 233 w 284"/>
                  <a:gd name="T83" fmla="*/ 244 h 309"/>
                  <a:gd name="T84" fmla="*/ 248 w 284"/>
                  <a:gd name="T85" fmla="*/ 227 h 309"/>
                  <a:gd name="T86" fmla="*/ 182 w 284"/>
                  <a:gd name="T87" fmla="*/ 128 h 309"/>
                  <a:gd name="T88" fmla="*/ 199 w 284"/>
                  <a:gd name="T89" fmla="*/ 145 h 309"/>
                  <a:gd name="T90" fmla="*/ 248 w 284"/>
                  <a:gd name="T91" fmla="*/ 128 h 309"/>
                  <a:gd name="T92" fmla="*/ 233 w 284"/>
                  <a:gd name="T93" fmla="*/ 145 h 309"/>
                  <a:gd name="T94" fmla="*/ 248 w 284"/>
                  <a:gd name="T95" fmla="*/ 12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09">
                    <a:moveTo>
                      <a:pt x="59" y="116"/>
                    </a:moveTo>
                    <a:lnTo>
                      <a:pt x="39" y="116"/>
                    </a:lnTo>
                    <a:lnTo>
                      <a:pt x="39" y="96"/>
                    </a:lnTo>
                    <a:lnTo>
                      <a:pt x="59" y="96"/>
                    </a:lnTo>
                    <a:lnTo>
                      <a:pt x="59" y="116"/>
                    </a:lnTo>
                    <a:close/>
                    <a:moveTo>
                      <a:pt x="97" y="116"/>
                    </a:moveTo>
                    <a:lnTo>
                      <a:pt x="117" y="116"/>
                    </a:lnTo>
                    <a:lnTo>
                      <a:pt x="117" y="96"/>
                    </a:lnTo>
                    <a:lnTo>
                      <a:pt x="97" y="96"/>
                    </a:lnTo>
                    <a:lnTo>
                      <a:pt x="97" y="116"/>
                    </a:lnTo>
                    <a:close/>
                    <a:moveTo>
                      <a:pt x="59" y="154"/>
                    </a:moveTo>
                    <a:lnTo>
                      <a:pt x="39" y="154"/>
                    </a:lnTo>
                    <a:lnTo>
                      <a:pt x="39" y="174"/>
                    </a:lnTo>
                    <a:lnTo>
                      <a:pt x="59" y="174"/>
                    </a:lnTo>
                    <a:lnTo>
                      <a:pt x="59" y="154"/>
                    </a:lnTo>
                    <a:close/>
                    <a:moveTo>
                      <a:pt x="97" y="174"/>
                    </a:moveTo>
                    <a:lnTo>
                      <a:pt x="117" y="174"/>
                    </a:lnTo>
                    <a:lnTo>
                      <a:pt x="117" y="154"/>
                    </a:lnTo>
                    <a:lnTo>
                      <a:pt x="97" y="154"/>
                    </a:lnTo>
                    <a:lnTo>
                      <a:pt x="97" y="174"/>
                    </a:lnTo>
                    <a:close/>
                    <a:moveTo>
                      <a:pt x="59" y="39"/>
                    </a:moveTo>
                    <a:lnTo>
                      <a:pt x="39" y="39"/>
                    </a:lnTo>
                    <a:lnTo>
                      <a:pt x="39" y="58"/>
                    </a:lnTo>
                    <a:lnTo>
                      <a:pt x="59" y="58"/>
                    </a:lnTo>
                    <a:lnTo>
                      <a:pt x="59" y="39"/>
                    </a:lnTo>
                    <a:close/>
                    <a:moveTo>
                      <a:pt x="97" y="58"/>
                    </a:moveTo>
                    <a:lnTo>
                      <a:pt x="117" y="58"/>
                    </a:lnTo>
                    <a:lnTo>
                      <a:pt x="117" y="39"/>
                    </a:lnTo>
                    <a:lnTo>
                      <a:pt x="97" y="39"/>
                    </a:lnTo>
                    <a:lnTo>
                      <a:pt x="97" y="58"/>
                    </a:lnTo>
                    <a:close/>
                    <a:moveTo>
                      <a:pt x="156" y="58"/>
                    </a:moveTo>
                    <a:lnTo>
                      <a:pt x="175" y="58"/>
                    </a:lnTo>
                    <a:lnTo>
                      <a:pt x="175" y="39"/>
                    </a:lnTo>
                    <a:lnTo>
                      <a:pt x="156" y="39"/>
                    </a:lnTo>
                    <a:lnTo>
                      <a:pt x="156" y="58"/>
                    </a:lnTo>
                    <a:close/>
                    <a:moveTo>
                      <a:pt x="59" y="212"/>
                    </a:moveTo>
                    <a:lnTo>
                      <a:pt x="39" y="212"/>
                    </a:lnTo>
                    <a:lnTo>
                      <a:pt x="39" y="231"/>
                    </a:lnTo>
                    <a:lnTo>
                      <a:pt x="59" y="231"/>
                    </a:lnTo>
                    <a:lnTo>
                      <a:pt x="59" y="212"/>
                    </a:lnTo>
                    <a:close/>
                    <a:moveTo>
                      <a:pt x="97" y="231"/>
                    </a:moveTo>
                    <a:lnTo>
                      <a:pt x="117" y="231"/>
                    </a:lnTo>
                    <a:lnTo>
                      <a:pt x="117" y="212"/>
                    </a:lnTo>
                    <a:lnTo>
                      <a:pt x="97" y="212"/>
                    </a:lnTo>
                    <a:lnTo>
                      <a:pt x="97" y="231"/>
                    </a:lnTo>
                    <a:close/>
                    <a:moveTo>
                      <a:pt x="284" y="96"/>
                    </a:moveTo>
                    <a:lnTo>
                      <a:pt x="284" y="309"/>
                    </a:lnTo>
                    <a:lnTo>
                      <a:pt x="214" y="309"/>
                    </a:lnTo>
                    <a:lnTo>
                      <a:pt x="148" y="309"/>
                    </a:lnTo>
                    <a:lnTo>
                      <a:pt x="0" y="309"/>
                    </a:lnTo>
                    <a:lnTo>
                      <a:pt x="0" y="0"/>
                    </a:lnTo>
                    <a:lnTo>
                      <a:pt x="214" y="0"/>
                    </a:lnTo>
                    <a:lnTo>
                      <a:pt x="214" y="96"/>
                    </a:lnTo>
                    <a:lnTo>
                      <a:pt x="284" y="96"/>
                    </a:lnTo>
                    <a:close/>
                    <a:moveTo>
                      <a:pt x="148" y="289"/>
                    </a:moveTo>
                    <a:lnTo>
                      <a:pt x="148" y="96"/>
                    </a:lnTo>
                    <a:lnTo>
                      <a:pt x="195" y="96"/>
                    </a:lnTo>
                    <a:lnTo>
                      <a:pt x="195" y="19"/>
                    </a:lnTo>
                    <a:lnTo>
                      <a:pt x="20" y="19"/>
                    </a:lnTo>
                    <a:lnTo>
                      <a:pt x="20" y="289"/>
                    </a:lnTo>
                    <a:lnTo>
                      <a:pt x="148" y="289"/>
                    </a:lnTo>
                    <a:close/>
                    <a:moveTo>
                      <a:pt x="267" y="113"/>
                    </a:moveTo>
                    <a:lnTo>
                      <a:pt x="165" y="113"/>
                    </a:lnTo>
                    <a:lnTo>
                      <a:pt x="165" y="292"/>
                    </a:lnTo>
                    <a:lnTo>
                      <a:pt x="267" y="292"/>
                    </a:lnTo>
                    <a:lnTo>
                      <a:pt x="267" y="113"/>
                    </a:lnTo>
                    <a:close/>
                    <a:moveTo>
                      <a:pt x="199" y="178"/>
                    </a:moveTo>
                    <a:lnTo>
                      <a:pt x="182" y="178"/>
                    </a:lnTo>
                    <a:lnTo>
                      <a:pt x="182" y="195"/>
                    </a:lnTo>
                    <a:lnTo>
                      <a:pt x="199" y="195"/>
                    </a:lnTo>
                    <a:lnTo>
                      <a:pt x="199" y="178"/>
                    </a:lnTo>
                    <a:close/>
                    <a:moveTo>
                      <a:pt x="248" y="178"/>
                    </a:moveTo>
                    <a:lnTo>
                      <a:pt x="233" y="178"/>
                    </a:lnTo>
                    <a:lnTo>
                      <a:pt x="233" y="195"/>
                    </a:lnTo>
                    <a:lnTo>
                      <a:pt x="248" y="195"/>
                    </a:lnTo>
                    <a:lnTo>
                      <a:pt x="248" y="178"/>
                    </a:lnTo>
                    <a:close/>
                    <a:moveTo>
                      <a:pt x="199" y="227"/>
                    </a:moveTo>
                    <a:lnTo>
                      <a:pt x="182" y="227"/>
                    </a:lnTo>
                    <a:lnTo>
                      <a:pt x="182" y="244"/>
                    </a:lnTo>
                    <a:lnTo>
                      <a:pt x="199" y="244"/>
                    </a:lnTo>
                    <a:lnTo>
                      <a:pt x="199" y="227"/>
                    </a:lnTo>
                    <a:close/>
                    <a:moveTo>
                      <a:pt x="248" y="227"/>
                    </a:moveTo>
                    <a:lnTo>
                      <a:pt x="233" y="227"/>
                    </a:lnTo>
                    <a:lnTo>
                      <a:pt x="233" y="244"/>
                    </a:lnTo>
                    <a:lnTo>
                      <a:pt x="248" y="244"/>
                    </a:lnTo>
                    <a:lnTo>
                      <a:pt x="248" y="227"/>
                    </a:lnTo>
                    <a:close/>
                    <a:moveTo>
                      <a:pt x="199" y="128"/>
                    </a:moveTo>
                    <a:lnTo>
                      <a:pt x="182" y="128"/>
                    </a:lnTo>
                    <a:lnTo>
                      <a:pt x="182" y="145"/>
                    </a:lnTo>
                    <a:lnTo>
                      <a:pt x="199" y="145"/>
                    </a:lnTo>
                    <a:lnTo>
                      <a:pt x="199" y="128"/>
                    </a:lnTo>
                    <a:close/>
                    <a:moveTo>
                      <a:pt x="248" y="128"/>
                    </a:moveTo>
                    <a:lnTo>
                      <a:pt x="233" y="128"/>
                    </a:lnTo>
                    <a:lnTo>
                      <a:pt x="233" y="145"/>
                    </a:lnTo>
                    <a:lnTo>
                      <a:pt x="248" y="145"/>
                    </a:lnTo>
                    <a:lnTo>
                      <a:pt x="248" y="128"/>
                    </a:lnTo>
                    <a:close/>
                  </a:path>
                </a:pathLst>
              </a:custGeom>
              <a:solidFill>
                <a:schemeClr val="bg1"/>
              </a:solidFill>
              <a:ln>
                <a:noFill/>
              </a:ln>
            </p:spPr>
            <p:txBody>
              <a:bodyPr vert="horz" wrap="square" lIns="91260" tIns="45631" rIns="91260" bIns="45631" numCol="1" anchor="t" anchorCtr="0" compatLnSpc="1">
                <a:prstTxWarp prst="textNoShape">
                  <a:avLst/>
                </a:prstTxWarp>
              </a:bodyPr>
              <a:lstStyle/>
              <a:p>
                <a:pPr defTabSz="930945"/>
                <a:endParaRPr lang="en-US" sz="1796" dirty="0">
                  <a:solidFill>
                    <a:srgbClr val="505050"/>
                  </a:solidFill>
                </a:endParaRPr>
              </a:p>
            </p:txBody>
          </p:sp>
          <p:grpSp>
            <p:nvGrpSpPr>
              <p:cNvPr id="12" name="Group 11"/>
              <p:cNvGrpSpPr/>
              <p:nvPr/>
            </p:nvGrpSpPr>
            <p:grpSpPr>
              <a:xfrm>
                <a:off x="4425338" y="2478490"/>
                <a:ext cx="584848" cy="405041"/>
                <a:chOff x="6523037" y="2513400"/>
                <a:chExt cx="650433" cy="450462"/>
              </a:xfrm>
            </p:grpSpPr>
            <p:grpSp>
              <p:nvGrpSpPr>
                <p:cNvPr id="11" name="Group 10"/>
                <p:cNvGrpSpPr/>
                <p:nvPr/>
              </p:nvGrpSpPr>
              <p:grpSpPr>
                <a:xfrm>
                  <a:off x="6525418" y="2532764"/>
                  <a:ext cx="629410" cy="421879"/>
                  <a:chOff x="5913530" y="2532764"/>
                  <a:chExt cx="629410" cy="421879"/>
                </a:xfrm>
              </p:grpSpPr>
              <p:sp>
                <p:nvSpPr>
                  <p:cNvPr id="36" name="Oval 35"/>
                  <p:cNvSpPr/>
                  <p:nvPr/>
                </p:nvSpPr>
                <p:spPr bwMode="auto">
                  <a:xfrm>
                    <a:off x="6107100" y="2607118"/>
                    <a:ext cx="435840" cy="34478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5913530" y="2681286"/>
                    <a:ext cx="380907" cy="27335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087197" y="2532764"/>
                    <a:ext cx="283440" cy="283440"/>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21" tIns="146017" rIns="182521" bIns="146017" numCol="1" spcCol="0" rtlCol="0" fromWordArt="0" anchor="t" anchorCtr="0" forceAA="0" compatLnSpc="1">
                    <a:prstTxWarp prst="textNoShape">
                      <a:avLst/>
                    </a:prstTxWarp>
                    <a:noAutofit/>
                  </a:bodyPr>
                  <a:lstStyle/>
                  <a:p>
                    <a:pPr algn="ctr" defTabSz="930676" fontAlgn="base">
                      <a:lnSpc>
                        <a:spcPct val="90000"/>
                      </a:lnSpc>
                      <a:spcBef>
                        <a:spcPct val="0"/>
                      </a:spcBef>
                      <a:spcAft>
                        <a:spcPct val="0"/>
                      </a:spcAft>
                    </a:pPr>
                    <a:endParaRPr lang="en-US" sz="2396"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 name="Freeform 13"/>
                <p:cNvSpPr>
                  <a:spLocks noChangeAspect="1" noEditPoints="1"/>
                </p:cNvSpPr>
                <p:nvPr/>
              </p:nvSpPr>
              <p:spPr bwMode="auto">
                <a:xfrm>
                  <a:off x="6523037" y="2513400"/>
                  <a:ext cx="650433" cy="45046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91260" tIns="45631" rIns="91260" bIns="45631" numCol="1" anchor="t" anchorCtr="0" compatLnSpc="1">
                  <a:prstTxWarp prst="textNoShape">
                    <a:avLst/>
                  </a:prstTxWarp>
                </a:bodyPr>
                <a:lstStyle/>
                <a:p>
                  <a:pPr defTabSz="930945"/>
                  <a:endParaRPr lang="en-US" sz="1796" dirty="0">
                    <a:solidFill>
                      <a:srgbClr val="505050"/>
                    </a:solidFill>
                  </a:endParaRPr>
                </a:p>
              </p:txBody>
            </p:sp>
          </p:grpSp>
        </p:grpSp>
      </p:grpSp>
      <p:sp>
        <p:nvSpPr>
          <p:cNvPr id="34" name="Title 1"/>
          <p:cNvSpPr txBox="1">
            <a:spLocks/>
          </p:cNvSpPr>
          <p:nvPr/>
        </p:nvSpPr>
        <p:spPr>
          <a:xfrm>
            <a:off x="286316" y="301565"/>
            <a:ext cx="11866207" cy="915773"/>
          </a:xfrm>
          <a:prstGeom prst="rect">
            <a:avLst/>
          </a:prstGeom>
        </p:spPr>
        <p:txBody>
          <a:bodyPr vert="horz" wrap="square" lIns="146017" tIns="91260" rIns="146017" bIns="9126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790" dirty="0">
              <a:gradFill>
                <a:gsLst>
                  <a:gs pos="1250">
                    <a:srgbClr val="505050"/>
                  </a:gs>
                  <a:gs pos="100000">
                    <a:srgbClr val="505050"/>
                  </a:gs>
                </a:gsLst>
                <a:lin ang="5400000" scaled="0"/>
              </a:gradFill>
            </a:endParaRPr>
          </a:p>
        </p:txBody>
      </p:sp>
      <p:pic>
        <p:nvPicPr>
          <p:cNvPr id="43" name="Picture 42"/>
          <p:cNvPicPr>
            <a:picLocks noChangeAspect="1"/>
          </p:cNvPicPr>
          <p:nvPr/>
        </p:nvPicPr>
        <p:blipFill rotWithShape="1">
          <a:blip r:embed="rId3"/>
          <a:srcRect l="4443" t="5026" r="5161" b="8180"/>
          <a:stretch/>
        </p:blipFill>
        <p:spPr>
          <a:xfrm rot="20647771">
            <a:off x="9254885" y="2030608"/>
            <a:ext cx="654349" cy="457874"/>
          </a:xfrm>
          <a:prstGeom prst="rect">
            <a:avLst/>
          </a:prstGeom>
        </p:spPr>
      </p:pic>
      <p:sp>
        <p:nvSpPr>
          <p:cNvPr id="40"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9445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path" presetSubtype="0" decel="100000" fill="hold" nodeType="clickEffect">
                                  <p:stCondLst>
                                    <p:cond delay="600"/>
                                  </p:stCondLst>
                                  <p:childTnLst>
                                    <p:animMotion origin="layout" path="M 4.73066E-6 5.31094E-7 L 0.2733 -0.18406 " pathEditMode="relative" rAng="0" ptsTypes="AA">
                                      <p:cBhvr>
                                        <p:cTn id="16" dur="600" fill="hold"/>
                                        <p:tgtEl>
                                          <p:spTgt spid="4"/>
                                        </p:tgtEl>
                                        <p:attrNameLst>
                                          <p:attrName>ppt_x</p:attrName>
                                          <p:attrName>ppt_y</p:attrName>
                                        </p:attrNameLst>
                                      </p:cBhvr>
                                      <p:rCtr x="13505" y="-8852"/>
                                    </p:animMotion>
                                  </p:childTnLst>
                                </p:cTn>
                              </p:par>
                              <p:par>
                                <p:cTn id="17" presetID="6" presetClass="emph" presetSubtype="0" decel="100000" fill="hold" nodeType="withEffect">
                                  <p:stCondLst>
                                    <p:cond delay="600"/>
                                  </p:stCondLst>
                                  <p:childTnLst>
                                    <p:animScale>
                                      <p:cBhvr>
                                        <p:cTn id="18" dur="600" fill="hold"/>
                                        <p:tgtEl>
                                          <p:spTgt spid="4"/>
                                        </p:tgtEl>
                                      </p:cBhvr>
                                      <p:by x="12000" y="12000"/>
                                    </p:animScale>
                                  </p:childTnLst>
                                </p:cTn>
                              </p:par>
                              <p:par>
                                <p:cTn id="19" presetID="8" presetClass="emph" presetSubtype="0" decel="100000" fill="hold" nodeType="withEffect">
                                  <p:stCondLst>
                                    <p:cond delay="550"/>
                                  </p:stCondLst>
                                  <p:childTnLst>
                                    <p:animRot by="-2100000">
                                      <p:cBhvr>
                                        <p:cTn id="20" dur="600" fill="hold"/>
                                        <p:tgtEl>
                                          <p:spTgt spid="4"/>
                                        </p:tgtEl>
                                        <p:attrNameLst>
                                          <p:attrName>r</p:attrName>
                                        </p:attrNameLst>
                                      </p:cBhvr>
                                    </p:animRot>
                                  </p:childTnLst>
                                </p:cTn>
                              </p:par>
                              <p:par>
                                <p:cTn id="21" presetID="10" presetClass="exit" presetSubtype="0" fill="hold" nodeType="withEffect">
                                  <p:stCondLst>
                                    <p:cond delay="700"/>
                                  </p:stCondLst>
                                  <p:childTnLst>
                                    <p:animEffect transition="out" filter="fade">
                                      <p:cBhvr>
                                        <p:cTn id="22" dur="150"/>
                                        <p:tgtEl>
                                          <p:spTgt spid="4"/>
                                        </p:tgtEl>
                                      </p:cBhvr>
                                    </p:animEffect>
                                    <p:set>
                                      <p:cBhvr>
                                        <p:cTn id="23" dur="1" fill="hold">
                                          <p:stCondLst>
                                            <p:cond delay="149"/>
                                          </p:stCondLst>
                                        </p:cTn>
                                        <p:tgtEl>
                                          <p:spTgt spid="4"/>
                                        </p:tgtEl>
                                        <p:attrNameLst>
                                          <p:attrName>style.visibility</p:attrName>
                                        </p:attrNameLst>
                                      </p:cBhvr>
                                      <p:to>
                                        <p:strVal val="hidden"/>
                                      </p:to>
                                    </p:set>
                                  </p:childTnLst>
                                </p:cTn>
                              </p:par>
                              <p:par>
                                <p:cTn id="24" presetID="10" presetClass="entr" presetSubtype="0" fill="hold" nodeType="withEffect">
                                  <p:stCondLst>
                                    <p:cond delay="55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50"/>
                                        <p:tgtEl>
                                          <p:spTgt spid="43"/>
                                        </p:tgtEl>
                                      </p:cBhvr>
                                    </p:animEffect>
                                  </p:childTnLst>
                                </p:cTn>
                              </p:par>
                              <p:par>
                                <p:cTn id="27" presetID="42" presetClass="path" presetSubtype="0" accel="100000" autoRev="1" fill="hold" nodeType="withEffect">
                                  <p:stCondLst>
                                    <p:cond delay="100"/>
                                  </p:stCondLst>
                                  <p:childTnLst>
                                    <p:animMotion origin="layout" path="M 1.78708E-6 2.52837E-6 L -0.2733 0.18406 " pathEditMode="relative" rAng="0" ptsTypes="AA">
                                      <p:cBhvr>
                                        <p:cTn id="28" dur="500" fill="hold"/>
                                        <p:tgtEl>
                                          <p:spTgt spid="43"/>
                                        </p:tgtEl>
                                        <p:attrNameLst>
                                          <p:attrName>ppt_x</p:attrName>
                                          <p:attrName>ppt_y</p:attrName>
                                        </p:attrNameLst>
                                      </p:cBhvr>
                                      <p:rCtr x="-13671" y="9192"/>
                                    </p:animMotion>
                                  </p:childTnLst>
                                </p:cTn>
                              </p:par>
                              <p:par>
                                <p:cTn id="29" presetID="6" presetClass="emph" presetSubtype="0" accel="100000" autoRev="1" fill="hold" nodeType="withEffect">
                                  <p:stCondLst>
                                    <p:cond delay="100"/>
                                  </p:stCondLst>
                                  <p:childTnLst>
                                    <p:animScale>
                                      <p:cBhvr>
                                        <p:cTn id="30" dur="500" fill="hold"/>
                                        <p:tgtEl>
                                          <p:spTgt spid="43"/>
                                        </p:tgtEl>
                                      </p:cBhvr>
                                      <p:by x="840000" y="840000"/>
                                    </p:animScale>
                                  </p:childTnLst>
                                </p:cTn>
                              </p:par>
                              <p:par>
                                <p:cTn id="31" presetID="10" presetClass="entr" presetSubtype="0" fill="hold" nodeType="withEffect">
                                  <p:stCondLst>
                                    <p:cond delay="10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750"/>
                                        <p:tgtEl>
                                          <p:spTgt spid="15"/>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750"/>
                                        <p:tgtEl>
                                          <p:spTgt spid="25"/>
                                        </p:tgtEl>
                                      </p:cBhvr>
                                    </p:animEffect>
                                  </p:childTnLst>
                                </p:cTn>
                              </p:par>
                              <p:par>
                                <p:cTn id="37" presetID="10" presetClass="exit" presetSubtype="0" fill="hold" nodeType="withEffect">
                                  <p:stCondLst>
                                    <p:cond delay="1000"/>
                                  </p:stCondLst>
                                  <p:childTnLst>
                                    <p:animEffect transition="out" filter="fade">
                                      <p:cBhvr>
                                        <p:cTn id="38" dur="250"/>
                                        <p:tgtEl>
                                          <p:spTgt spid="43"/>
                                        </p:tgtEl>
                                      </p:cBhvr>
                                    </p:animEffect>
                                    <p:set>
                                      <p:cBhvr>
                                        <p:cTn id="39" dur="1" fill="hold">
                                          <p:stCondLst>
                                            <p:cond delay="24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xit" presetSubtype="1" decel="100000" fill="hold" grpId="1" nodeType="clickEffect">
                                  <p:stCondLst>
                                    <p:cond delay="0"/>
                                  </p:stCondLst>
                                  <p:childTnLst>
                                    <p:anim calcmode="lin" valueType="num">
                                      <p:cBhvr additive="base">
                                        <p:cTn id="43" dur="500"/>
                                        <p:tgtEl>
                                          <p:spTgt spid="2"/>
                                        </p:tgtEl>
                                        <p:attrNameLst>
                                          <p:attrName>ppt_x</p:attrName>
                                        </p:attrNameLst>
                                      </p:cBhvr>
                                      <p:tavLst>
                                        <p:tav tm="0">
                                          <p:val>
                                            <p:strVal val="ppt_x"/>
                                          </p:val>
                                        </p:tav>
                                        <p:tav tm="100000">
                                          <p:val>
                                            <p:strVal val="ppt_x"/>
                                          </p:val>
                                        </p:tav>
                                      </p:tavLst>
                                    </p:anim>
                                    <p:anim calcmode="lin" valueType="num">
                                      <p:cBhvr additive="base">
                                        <p:cTn id="44" dur="500"/>
                                        <p:tgtEl>
                                          <p:spTgt spid="2"/>
                                        </p:tgtEl>
                                        <p:attrNameLst>
                                          <p:attrName>ppt_y</p:attrName>
                                        </p:attrNameLst>
                                      </p:cBhvr>
                                      <p:tavLst>
                                        <p:tav tm="0">
                                          <p:val>
                                            <p:strVal val="ppt_y"/>
                                          </p:val>
                                        </p:tav>
                                        <p:tav tm="100000">
                                          <p:val>
                                            <p:strVal val="0-ppt_h/2"/>
                                          </p:val>
                                        </p:tav>
                                      </p:tavLst>
                                    </p:anim>
                                    <p:set>
                                      <p:cBhvr>
                                        <p:cTn id="45" dur="1" fill="hold">
                                          <p:stCondLst>
                                            <p:cond delay="499"/>
                                          </p:stCondLst>
                                        </p:cTn>
                                        <p:tgtEl>
                                          <p:spTgt spid="2"/>
                                        </p:tgtEl>
                                        <p:attrNameLst>
                                          <p:attrName>style.visibility</p:attrName>
                                        </p:attrNameLst>
                                      </p:cBhvr>
                                      <p:to>
                                        <p:strVal val="hidden"/>
                                      </p:to>
                                    </p:set>
                                  </p:childTnLst>
                                </p:cTn>
                              </p:par>
                              <p:par>
                                <p:cTn id="46" presetID="2" presetClass="entr" presetSubtype="1" decel="100000" fill="hold" grpId="0" nodeType="withEffect" nodePh="1">
                                  <p:stCondLst>
                                    <p:cond delay="500"/>
                                  </p:stCondLst>
                                  <p:endCondLst>
                                    <p:cond evt="begin" delay="0">
                                      <p:tn val="46"/>
                                    </p:cond>
                                  </p:end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0-#ppt_h/2"/>
                                          </p:val>
                                        </p:tav>
                                        <p:tav tm="100000">
                                          <p:val>
                                            <p:strVal val="#ppt_y"/>
                                          </p:val>
                                        </p:tav>
                                      </p:tavLst>
                                    </p:anim>
                                  </p:childTnLst>
                                </p:cTn>
                              </p:par>
                              <p:par>
                                <p:cTn id="50" presetID="8" presetClass="emph" presetSubtype="0" decel="100000" fill="hold" nodeType="withEffect">
                                  <p:stCondLst>
                                    <p:cond delay="500"/>
                                  </p:stCondLst>
                                  <p:childTnLst>
                                    <p:animRot by="906000">
                                      <p:cBhvr>
                                        <p:cTn id="51" dur="750" fill="hold"/>
                                        <p:tgtEl>
                                          <p:spTgt spid="15"/>
                                        </p:tgtEl>
                                        <p:attrNameLst>
                                          <p:attrName>r</p:attrName>
                                        </p:attrNameLst>
                                      </p:cBhvr>
                                    </p:animRot>
                                  </p:childTnLst>
                                </p:cTn>
                              </p:par>
                            </p:childTnLst>
                          </p:cTn>
                        </p:par>
                        <p:par>
                          <p:cTn id="52" fill="hold">
                            <p:stCondLst>
                              <p:cond delay="1250"/>
                            </p:stCondLst>
                            <p:childTnLst>
                              <p:par>
                                <p:cTn id="53" presetID="16" presetClass="entr" presetSubtype="21" fill="hold" grpId="0" nodeType="afterEffect">
                                  <p:stCondLst>
                                    <p:cond delay="250"/>
                                  </p:stCondLst>
                                  <p:childTnLst>
                                    <p:set>
                                      <p:cBhvr>
                                        <p:cTn id="54" dur="1" fill="hold">
                                          <p:stCondLst>
                                            <p:cond delay="0"/>
                                          </p:stCondLst>
                                        </p:cTn>
                                        <p:tgtEl>
                                          <p:spTgt spid="18"/>
                                        </p:tgtEl>
                                        <p:attrNameLst>
                                          <p:attrName>style.visibility</p:attrName>
                                        </p:attrNameLst>
                                      </p:cBhvr>
                                      <p:to>
                                        <p:strVal val="visible"/>
                                      </p:to>
                                    </p:set>
                                    <p:animEffect transition="in" filter="barn(inVertical)">
                                      <p:cBhvr>
                                        <p:cTn id="55" dur="500"/>
                                        <p:tgtEl>
                                          <p:spTgt spid="18"/>
                                        </p:tgtEl>
                                      </p:cBhvr>
                                    </p:animEffect>
                                  </p:childTnLst>
                                </p:cTn>
                              </p:par>
                              <p:par>
                                <p:cTn id="56" presetID="10" presetClass="entr" presetSubtype="0" fill="hold" nodeType="withEffect">
                                  <p:stCondLst>
                                    <p:cond delay="65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P spid="2" grpId="1"/>
      <p:bldP spid="25" grpId="0"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nl-NL"/>
          </a:p>
        </p:txBody>
      </p:sp>
      <p:sp>
        <p:nvSpPr>
          <p:cNvPr id="3" name="Title 2"/>
          <p:cNvSpPr>
            <a:spLocks noGrp="1"/>
          </p:cNvSpPr>
          <p:nvPr>
            <p:ph type="title"/>
          </p:nvPr>
        </p:nvSpPr>
        <p:spPr/>
        <p:txBody>
          <a:bodyPr/>
          <a:lstStyle/>
          <a:p>
            <a:r>
              <a:rPr lang="en-US" dirty="0"/>
              <a:t>Microsoft’s Integration Vision</a:t>
            </a:r>
          </a:p>
        </p:txBody>
      </p:sp>
      <p:pic>
        <p:nvPicPr>
          <p:cNvPr id="6" name="Picture 5"/>
          <p:cNvPicPr>
            <a:picLocks noChangeAspect="1"/>
          </p:cNvPicPr>
          <p:nvPr/>
        </p:nvPicPr>
        <p:blipFill>
          <a:blip r:embed="rId2"/>
          <a:stretch>
            <a:fillRect/>
          </a:stretch>
        </p:blipFill>
        <p:spPr>
          <a:xfrm>
            <a:off x="1146591" y="1816227"/>
            <a:ext cx="10143292" cy="4195635"/>
          </a:xfrm>
          <a:prstGeom prst="rect">
            <a:avLst/>
          </a:prstGeom>
        </p:spPr>
      </p:pic>
    </p:spTree>
    <p:extLst>
      <p:ext uri="{BB962C8B-B14F-4D97-AF65-F5344CB8AC3E}">
        <p14:creationId xmlns:p14="http://schemas.microsoft.com/office/powerpoint/2010/main" val="2373286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endParaRPr lang="nl-NL"/>
          </a:p>
        </p:txBody>
      </p:sp>
      <p:sp>
        <p:nvSpPr>
          <p:cNvPr id="2" name="Title 1"/>
          <p:cNvSpPr>
            <a:spLocks noGrp="1"/>
          </p:cNvSpPr>
          <p:nvPr>
            <p:ph type="title"/>
          </p:nvPr>
        </p:nvSpPr>
        <p:spPr/>
        <p:txBody>
          <a:bodyPr/>
          <a:lstStyle/>
          <a:p>
            <a:r>
              <a:rPr lang="en-US" dirty="0"/>
              <a:t>Microsoft BizTalk Server</a:t>
            </a:r>
          </a:p>
        </p:txBody>
      </p:sp>
      <p:sp>
        <p:nvSpPr>
          <p:cNvPr id="4" name="Rectangle 3"/>
          <p:cNvSpPr/>
          <p:nvPr/>
        </p:nvSpPr>
        <p:spPr bwMode="auto">
          <a:xfrm>
            <a:off x="275546" y="2125858"/>
            <a:ext cx="3946731" cy="1042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65"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Connect any </a:t>
            </a:r>
            <a:b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on-premises application</a:t>
            </a:r>
          </a:p>
        </p:txBody>
      </p:sp>
      <p:sp>
        <p:nvSpPr>
          <p:cNvPr id="5" name="Rectangle 4"/>
          <p:cNvSpPr/>
          <p:nvPr/>
        </p:nvSpPr>
        <p:spPr bwMode="auto">
          <a:xfrm>
            <a:off x="4246088" y="2125858"/>
            <a:ext cx="3946731" cy="1042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65"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Extend connectivity </a:t>
            </a:r>
            <a:b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to the cloud</a:t>
            </a:r>
          </a:p>
        </p:txBody>
      </p:sp>
      <p:sp>
        <p:nvSpPr>
          <p:cNvPr id="6" name="Rectangle 5"/>
          <p:cNvSpPr/>
          <p:nvPr/>
        </p:nvSpPr>
        <p:spPr bwMode="auto">
          <a:xfrm>
            <a:off x="8219548" y="2125858"/>
            <a:ext cx="3946731" cy="1042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65"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Go beyond </a:t>
            </a:r>
            <a:b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siloed integration</a:t>
            </a:r>
          </a:p>
        </p:txBody>
      </p:sp>
      <p:sp>
        <p:nvSpPr>
          <p:cNvPr id="7" name="TextBox 6"/>
          <p:cNvSpPr txBox="1"/>
          <p:nvPr/>
        </p:nvSpPr>
        <p:spPr>
          <a:xfrm>
            <a:off x="275547" y="3168632"/>
            <a:ext cx="3949648" cy="2200018"/>
          </a:xfrm>
          <a:prstGeom prst="rect">
            <a:avLst/>
          </a:prstGeom>
          <a:solidFill>
            <a:schemeClr val="bg1">
              <a:lumMod val="95000"/>
            </a:schemeClr>
          </a:solidFill>
        </p:spPr>
        <p:txBody>
          <a:bodyPr wrap="square" lIns="186494" tIns="149196" rIns="186494" bIns="149196" rtlCol="0">
            <a:noAutofit/>
          </a:bodyPr>
          <a:lstStyle/>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Automate mission critical business processes</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B2B/EDI workflows</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Message brokering </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Business activity monitoring</a:t>
            </a:r>
          </a:p>
        </p:txBody>
      </p:sp>
      <p:sp>
        <p:nvSpPr>
          <p:cNvPr id="8" name="TextBox 7"/>
          <p:cNvSpPr txBox="1"/>
          <p:nvPr/>
        </p:nvSpPr>
        <p:spPr>
          <a:xfrm>
            <a:off x="4246088" y="3168632"/>
            <a:ext cx="3949648" cy="2200018"/>
          </a:xfrm>
          <a:prstGeom prst="rect">
            <a:avLst/>
          </a:prstGeom>
          <a:solidFill>
            <a:schemeClr val="bg1">
              <a:lumMod val="95000"/>
            </a:schemeClr>
          </a:solidFill>
        </p:spPr>
        <p:txBody>
          <a:bodyPr wrap="square" lIns="186494" tIns="149196" rIns="186494" bIns="149196" rtlCol="0">
            <a:noAutofit/>
          </a:bodyPr>
          <a:lstStyle/>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Connect to cloud applications using Azure Logic Apps Adapter</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Adopt cloud on your own pace</a:t>
            </a:r>
          </a:p>
          <a:p>
            <a:pPr marL="349665" indent="-349665" defTabSz="932437">
              <a:lnSpc>
                <a:spcPct val="90000"/>
              </a:lnSpc>
              <a:spcBef>
                <a:spcPts val="600"/>
              </a:spcBef>
              <a:spcAft>
                <a:spcPts val="600"/>
              </a:spcAft>
              <a:buFont typeface="Arial" panose="020B0604020202020204" pitchFamily="34" charset="0"/>
              <a:buChar char="•"/>
              <a:defRPr/>
            </a:pPr>
            <a:endParaRPr lang="en-US" kern="0" dirty="0">
              <a:gradFill>
                <a:gsLst>
                  <a:gs pos="2917">
                    <a:schemeClr val="tx1"/>
                  </a:gs>
                  <a:gs pos="30000">
                    <a:schemeClr val="tx1"/>
                  </a:gs>
                </a:gsLst>
                <a:lin ang="5400000" scaled="0"/>
              </a:gradFill>
            </a:endParaRPr>
          </a:p>
        </p:txBody>
      </p:sp>
      <p:sp>
        <p:nvSpPr>
          <p:cNvPr id="9" name="TextBox 8"/>
          <p:cNvSpPr txBox="1"/>
          <p:nvPr/>
        </p:nvSpPr>
        <p:spPr>
          <a:xfrm>
            <a:off x="8216630" y="3168633"/>
            <a:ext cx="3949648" cy="2104877"/>
          </a:xfrm>
          <a:prstGeom prst="rect">
            <a:avLst/>
          </a:prstGeom>
          <a:solidFill>
            <a:schemeClr val="bg1">
              <a:lumMod val="95000"/>
            </a:schemeClr>
          </a:solidFill>
        </p:spPr>
        <p:txBody>
          <a:bodyPr wrap="square" lIns="186494" tIns="149196" rIns="186494" bIns="149196" rtlCol="0">
            <a:spAutoFit/>
          </a:bodyPr>
          <a:lstStyle/>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Gain insights on your data </a:t>
            </a:r>
            <a:br>
              <a:rPr lang="en-US" kern="0" dirty="0">
                <a:gradFill>
                  <a:gsLst>
                    <a:gs pos="2917">
                      <a:schemeClr val="tx1"/>
                    </a:gs>
                    <a:gs pos="30000">
                      <a:schemeClr val="tx1"/>
                    </a:gs>
                  </a:gsLst>
                  <a:lin ang="5400000" scaled="0"/>
                </a:gradFill>
              </a:rPr>
            </a:br>
            <a:r>
              <a:rPr lang="en-US" kern="0" dirty="0">
                <a:gradFill>
                  <a:gsLst>
                    <a:gs pos="2917">
                      <a:schemeClr val="tx1"/>
                    </a:gs>
                    <a:gs pos="30000">
                      <a:schemeClr val="tx1"/>
                    </a:gs>
                  </a:gsLst>
                  <a:lin ang="5400000" scaled="0"/>
                </a:gradFill>
              </a:rPr>
              <a:t>using Microsoft cloud </a:t>
            </a:r>
          </a:p>
          <a:p>
            <a:pPr marL="228557" indent="-228557" defTabSz="932437">
              <a:lnSpc>
                <a:spcPct val="90000"/>
              </a:lnSpc>
              <a:spcBef>
                <a:spcPts val="600"/>
              </a:spcBef>
              <a:spcAft>
                <a:spcPts val="600"/>
              </a:spcAft>
              <a:buFont typeface="Arial" panose="020B0604020202020204" pitchFamily="34" charset="0"/>
              <a:buChar char="•"/>
              <a:defRPr/>
            </a:pPr>
            <a:r>
              <a:rPr lang="en-US" kern="0" dirty="0">
                <a:gradFill>
                  <a:gsLst>
                    <a:gs pos="2917">
                      <a:schemeClr val="tx1"/>
                    </a:gs>
                    <a:gs pos="30000">
                      <a:schemeClr val="tx1"/>
                    </a:gs>
                  </a:gsLst>
                  <a:lin ang="5400000" scaled="0"/>
                </a:gradFill>
              </a:rPr>
              <a:t>Get first class integration </a:t>
            </a:r>
            <a:br>
              <a:rPr lang="en-US" kern="0" dirty="0">
                <a:gradFill>
                  <a:gsLst>
                    <a:gs pos="2917">
                      <a:schemeClr val="tx1"/>
                    </a:gs>
                    <a:gs pos="30000">
                      <a:schemeClr val="tx1"/>
                    </a:gs>
                  </a:gsLst>
                  <a:lin ang="5400000" scaled="0"/>
                </a:gradFill>
              </a:rPr>
            </a:br>
            <a:r>
              <a:rPr lang="en-US" kern="0" dirty="0">
                <a:gradFill>
                  <a:gsLst>
                    <a:gs pos="2917">
                      <a:schemeClr val="tx1"/>
                    </a:gs>
                    <a:gs pos="30000">
                      <a:schemeClr val="tx1"/>
                    </a:gs>
                  </a:gsLst>
                  <a:lin ang="5400000" scaled="0"/>
                </a:gradFill>
              </a:rPr>
              <a:t>with Azure services through the Azure Logic Apps Adapter</a:t>
            </a:r>
          </a:p>
          <a:p>
            <a:pPr marL="228557" indent="-228557" defTabSz="932437">
              <a:lnSpc>
                <a:spcPct val="90000"/>
              </a:lnSpc>
              <a:spcBef>
                <a:spcPts val="600"/>
              </a:spcBef>
              <a:spcAft>
                <a:spcPts val="600"/>
              </a:spcAft>
              <a:buFont typeface="Arial" panose="020B0604020202020204" pitchFamily="34" charset="0"/>
              <a:buChar char="•"/>
              <a:defRPr/>
            </a:pPr>
            <a:endParaRPr lang="en-US" kern="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670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pPr lvl="1">
              <a:spcBef>
                <a:spcPts val="600"/>
              </a:spcBef>
              <a:spcAft>
                <a:spcPts val="600"/>
              </a:spcAft>
            </a:pPr>
            <a:r>
              <a:rPr lang="en-US" sz="2000" kern="0" dirty="0">
                <a:gradFill>
                  <a:gsLst>
                    <a:gs pos="2917">
                      <a:srgbClr val="505050"/>
                    </a:gs>
                    <a:gs pos="30000">
                      <a:srgbClr val="505050"/>
                    </a:gs>
                  </a:gsLst>
                  <a:lin ang="5400000" scaled="0"/>
                </a:gradFill>
              </a:rPr>
              <a:t>Support</a:t>
            </a:r>
            <a:r>
              <a:rPr lang="en-US" sz="2791" dirty="0"/>
              <a:t> </a:t>
            </a:r>
            <a:r>
              <a:rPr lang="en-US" sz="2000" kern="0" dirty="0">
                <a:gradFill>
                  <a:gsLst>
                    <a:gs pos="2917">
                      <a:srgbClr val="505050"/>
                    </a:gs>
                    <a:gs pos="30000">
                      <a:srgbClr val="505050"/>
                    </a:gs>
                  </a:gsLst>
                  <a:lin ang="5400000" scaled="0"/>
                </a:gradFill>
              </a:rPr>
              <a:t>for newer first party platforms</a:t>
            </a:r>
          </a:p>
          <a:p>
            <a:pPr lvl="2">
              <a:spcBef>
                <a:spcPts val="600"/>
              </a:spcBef>
              <a:spcAft>
                <a:spcPts val="600"/>
              </a:spcAft>
            </a:pPr>
            <a:r>
              <a:rPr lang="en-US" sz="1800" kern="0" dirty="0">
                <a:gradFill>
                  <a:gsLst>
                    <a:gs pos="2917">
                      <a:srgbClr val="505050"/>
                    </a:gs>
                    <a:gs pos="30000">
                      <a:srgbClr val="505050"/>
                    </a:gs>
                  </a:gsLst>
                  <a:lin ang="5400000" scaled="0"/>
                </a:gradFill>
              </a:rPr>
              <a:t>Windows Server 2016</a:t>
            </a:r>
          </a:p>
          <a:p>
            <a:pPr lvl="2">
              <a:spcBef>
                <a:spcPts val="600"/>
              </a:spcBef>
              <a:spcAft>
                <a:spcPts val="600"/>
              </a:spcAft>
            </a:pPr>
            <a:r>
              <a:rPr lang="en-US" sz="1800" kern="0" dirty="0">
                <a:gradFill>
                  <a:gsLst>
                    <a:gs pos="2917">
                      <a:srgbClr val="505050"/>
                    </a:gs>
                    <a:gs pos="30000">
                      <a:srgbClr val="505050"/>
                    </a:gs>
                  </a:gsLst>
                  <a:lin ang="5400000" scaled="0"/>
                </a:gradFill>
              </a:rPr>
              <a:t>SQL Server 2016</a:t>
            </a:r>
          </a:p>
          <a:p>
            <a:pPr lvl="2">
              <a:spcBef>
                <a:spcPts val="600"/>
              </a:spcBef>
              <a:spcAft>
                <a:spcPts val="600"/>
              </a:spcAft>
            </a:pPr>
            <a:r>
              <a:rPr lang="en-US" sz="1800" kern="0" dirty="0">
                <a:gradFill>
                  <a:gsLst>
                    <a:gs pos="2917">
                      <a:srgbClr val="505050"/>
                    </a:gs>
                    <a:gs pos="30000">
                      <a:srgbClr val="505050"/>
                    </a:gs>
                  </a:gsLst>
                  <a:lin ang="5400000" scaled="0"/>
                </a:gradFill>
              </a:rPr>
              <a:t>Visual Studio 2015</a:t>
            </a:r>
          </a:p>
          <a:p>
            <a:pPr lvl="2">
              <a:spcBef>
                <a:spcPts val="600"/>
              </a:spcBef>
              <a:spcAft>
                <a:spcPts val="600"/>
              </a:spcAft>
            </a:pPr>
            <a:r>
              <a:rPr lang="en-US" sz="1800" kern="0" dirty="0">
                <a:gradFill>
                  <a:gsLst>
                    <a:gs pos="2917">
                      <a:srgbClr val="505050"/>
                    </a:gs>
                    <a:gs pos="30000">
                      <a:srgbClr val="505050"/>
                    </a:gs>
                  </a:gsLst>
                  <a:lin ang="5400000" scaled="0"/>
                </a:gradFill>
              </a:rPr>
              <a:t>Office 2016</a:t>
            </a:r>
          </a:p>
          <a:p>
            <a:pPr lvl="1">
              <a:spcBef>
                <a:spcPts val="600"/>
              </a:spcBef>
              <a:spcAft>
                <a:spcPts val="600"/>
              </a:spcAft>
            </a:pPr>
            <a:r>
              <a:rPr lang="en-US" sz="2000" kern="0" dirty="0">
                <a:gradFill>
                  <a:gsLst>
                    <a:gs pos="2917">
                      <a:srgbClr val="505050"/>
                    </a:gs>
                    <a:gs pos="30000">
                      <a:srgbClr val="505050"/>
                    </a:gs>
                  </a:gsLst>
                  <a:lin ang="5400000" scaled="0"/>
                </a:gradFill>
              </a:rPr>
              <a:t>SQL Server 2016 </a:t>
            </a:r>
            <a:r>
              <a:rPr lang="en-US" sz="2000" kern="0" dirty="0" err="1">
                <a:gradFill>
                  <a:gsLst>
                    <a:gs pos="2917">
                      <a:srgbClr val="505050"/>
                    </a:gs>
                    <a:gs pos="30000">
                      <a:srgbClr val="505050"/>
                    </a:gs>
                  </a:gsLst>
                  <a:lin ang="5400000" scaled="0"/>
                </a:gradFill>
              </a:rPr>
              <a:t>AlwaysOn</a:t>
            </a:r>
            <a:r>
              <a:rPr lang="en-US" sz="2000" kern="0" dirty="0">
                <a:gradFill>
                  <a:gsLst>
                    <a:gs pos="2917">
                      <a:srgbClr val="505050"/>
                    </a:gs>
                    <a:gs pos="30000">
                      <a:srgbClr val="505050"/>
                    </a:gs>
                  </a:gsLst>
                  <a:lin ang="5400000" scaled="0"/>
                </a:gradFill>
              </a:rPr>
              <a:t> </a:t>
            </a:r>
            <a:br>
              <a:rPr lang="en-US" sz="2000" kern="0" dirty="0">
                <a:gradFill>
                  <a:gsLst>
                    <a:gs pos="2917">
                      <a:srgbClr val="505050"/>
                    </a:gs>
                    <a:gs pos="30000">
                      <a:srgbClr val="505050"/>
                    </a:gs>
                  </a:gsLst>
                  <a:lin ang="5400000" scaled="0"/>
                </a:gradFill>
              </a:rPr>
            </a:br>
            <a:r>
              <a:rPr lang="en-US" sz="2000" kern="0" dirty="0">
                <a:gradFill>
                  <a:gsLst>
                    <a:gs pos="2917">
                      <a:srgbClr val="505050"/>
                    </a:gs>
                    <a:gs pos="30000">
                      <a:srgbClr val="505050"/>
                    </a:gs>
                  </a:gsLst>
                  <a:lin ang="5400000" scaled="0"/>
                </a:gradFill>
              </a:rPr>
              <a:t>availability groups </a:t>
            </a:r>
          </a:p>
          <a:p>
            <a:pPr lvl="1">
              <a:spcBef>
                <a:spcPts val="600"/>
              </a:spcBef>
              <a:spcAft>
                <a:spcPts val="600"/>
              </a:spcAft>
            </a:pPr>
            <a:r>
              <a:rPr lang="en-US" sz="2000" kern="0" dirty="0">
                <a:gradFill>
                  <a:gsLst>
                    <a:gs pos="2917">
                      <a:srgbClr val="505050"/>
                    </a:gs>
                    <a:gs pos="30000">
                      <a:srgbClr val="505050"/>
                    </a:gs>
                  </a:gsLst>
                  <a:lin ang="5400000" scaled="0"/>
                </a:gradFill>
              </a:rPr>
              <a:t>BizTalk Server Azure VMs in production</a:t>
            </a:r>
          </a:p>
          <a:p>
            <a:pPr lvl="1">
              <a:spcBef>
                <a:spcPts val="600"/>
              </a:spcBef>
              <a:spcAft>
                <a:spcPts val="600"/>
              </a:spcAft>
            </a:pPr>
            <a:r>
              <a:rPr lang="en-US" sz="2000" kern="0" dirty="0">
                <a:gradFill>
                  <a:gsLst>
                    <a:gs pos="2917">
                      <a:srgbClr val="505050"/>
                    </a:gs>
                    <a:gs pos="30000">
                      <a:srgbClr val="505050"/>
                    </a:gs>
                  </a:gsLst>
                  <a:lin ang="5400000" scaled="0"/>
                </a:gradFill>
              </a:rPr>
              <a:t>New Azure Logic Apps Adapter</a:t>
            </a:r>
          </a:p>
        </p:txBody>
      </p:sp>
      <p:sp>
        <p:nvSpPr>
          <p:cNvPr id="2" name="Title 1"/>
          <p:cNvSpPr>
            <a:spLocks noGrp="1"/>
          </p:cNvSpPr>
          <p:nvPr>
            <p:ph type="title"/>
          </p:nvPr>
        </p:nvSpPr>
        <p:spPr/>
        <p:txBody>
          <a:bodyPr/>
          <a:lstStyle/>
          <a:p>
            <a:r>
              <a:rPr lang="en-US" dirty="0"/>
              <a:t>BizTalk Server 2016</a:t>
            </a:r>
          </a:p>
        </p:txBody>
      </p:sp>
      <p:grpSp>
        <p:nvGrpSpPr>
          <p:cNvPr id="203" name="Group 202"/>
          <p:cNvGrpSpPr/>
          <p:nvPr/>
        </p:nvGrpSpPr>
        <p:grpSpPr>
          <a:xfrm>
            <a:off x="7589643" y="495"/>
            <a:ext cx="4845950" cy="6993536"/>
            <a:chOff x="7589837" y="-1"/>
            <a:chExt cx="4846638" cy="6994528"/>
          </a:xfrm>
        </p:grpSpPr>
        <p:sp>
          <p:nvSpPr>
            <p:cNvPr id="5" name="Rectangle 4"/>
            <p:cNvSpPr/>
            <p:nvPr/>
          </p:nvSpPr>
          <p:spPr bwMode="auto">
            <a:xfrm>
              <a:off x="7589837" y="-1"/>
              <a:ext cx="484663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100"/>
            <p:cNvGrpSpPr>
              <a:grpSpLocks noChangeAspect="1"/>
            </p:cNvGrpSpPr>
            <p:nvPr/>
          </p:nvGrpSpPr>
          <p:grpSpPr bwMode="auto">
            <a:xfrm>
              <a:off x="7883499" y="2699135"/>
              <a:ext cx="4284949" cy="4295392"/>
              <a:chOff x="4847" y="2362"/>
              <a:chExt cx="1231" cy="1234"/>
            </a:xfrm>
          </p:grpSpPr>
          <p:sp>
            <p:nvSpPr>
              <p:cNvPr id="104" name="Freeform 101"/>
              <p:cNvSpPr>
                <a:spLocks/>
              </p:cNvSpPr>
              <p:nvPr/>
            </p:nvSpPr>
            <p:spPr bwMode="auto">
              <a:xfrm>
                <a:off x="4927" y="2563"/>
                <a:ext cx="149" cy="98"/>
              </a:xfrm>
              <a:custGeom>
                <a:avLst/>
                <a:gdLst>
                  <a:gd name="T0" fmla="*/ 34 w 213"/>
                  <a:gd name="T1" fmla="*/ 62 h 140"/>
                  <a:gd name="T2" fmla="*/ 34 w 213"/>
                  <a:gd name="T3" fmla="*/ 59 h 140"/>
                  <a:gd name="T4" fmla="*/ 92 w 213"/>
                  <a:gd name="T5" fmla="*/ 0 h 140"/>
                  <a:gd name="T6" fmla="*/ 141 w 213"/>
                  <a:gd name="T7" fmla="*/ 27 h 140"/>
                  <a:gd name="T8" fmla="*/ 157 w 213"/>
                  <a:gd name="T9" fmla="*/ 22 h 140"/>
                  <a:gd name="T10" fmla="*/ 176 w 213"/>
                  <a:gd name="T11" fmla="*/ 28 h 140"/>
                  <a:gd name="T12" fmla="*/ 192 w 213"/>
                  <a:gd name="T13" fmla="*/ 55 h 140"/>
                  <a:gd name="T14" fmla="*/ 213 w 213"/>
                  <a:gd name="T15" fmla="*/ 94 h 140"/>
                  <a:gd name="T16" fmla="*/ 172 w 213"/>
                  <a:gd name="T17" fmla="*/ 140 h 140"/>
                  <a:gd name="T18" fmla="*/ 166 w 213"/>
                  <a:gd name="T19" fmla="*/ 140 h 140"/>
                  <a:gd name="T20" fmla="*/ 162 w 213"/>
                  <a:gd name="T21" fmla="*/ 140 h 140"/>
                  <a:gd name="T22" fmla="*/ 66 w 213"/>
                  <a:gd name="T23" fmla="*/ 140 h 140"/>
                  <a:gd name="T24" fmla="*/ 64 w 213"/>
                  <a:gd name="T25" fmla="*/ 140 h 140"/>
                  <a:gd name="T26" fmla="*/ 61 w 213"/>
                  <a:gd name="T27" fmla="*/ 140 h 140"/>
                  <a:gd name="T28" fmla="*/ 54 w 213"/>
                  <a:gd name="T29" fmla="*/ 140 h 140"/>
                  <a:gd name="T30" fmla="*/ 39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2" y="0"/>
                    </a:cubicBezTo>
                    <a:cubicBezTo>
                      <a:pt x="113" y="0"/>
                      <a:pt x="131" y="11"/>
                      <a:pt x="141" y="27"/>
                    </a:cubicBezTo>
                    <a:cubicBezTo>
                      <a:pt x="146" y="24"/>
                      <a:pt x="152" y="22"/>
                      <a:pt x="157" y="22"/>
                    </a:cubicBezTo>
                    <a:cubicBezTo>
                      <a:pt x="165" y="22"/>
                      <a:pt x="171" y="24"/>
                      <a:pt x="176" y="28"/>
                    </a:cubicBezTo>
                    <a:cubicBezTo>
                      <a:pt x="185" y="34"/>
                      <a:pt x="191" y="44"/>
                      <a:pt x="192" y="55"/>
                    </a:cubicBezTo>
                    <a:cubicBezTo>
                      <a:pt x="204" y="64"/>
                      <a:pt x="213" y="78"/>
                      <a:pt x="213" y="94"/>
                    </a:cubicBezTo>
                    <a:cubicBezTo>
                      <a:pt x="213" y="118"/>
                      <a:pt x="195" y="137"/>
                      <a:pt x="172" y="140"/>
                    </a:cubicBezTo>
                    <a:cubicBezTo>
                      <a:pt x="170" y="140"/>
                      <a:pt x="168" y="140"/>
                      <a:pt x="166" y="140"/>
                    </a:cubicBezTo>
                    <a:cubicBezTo>
                      <a:pt x="165" y="140"/>
                      <a:pt x="163" y="140"/>
                      <a:pt x="162" y="140"/>
                    </a:cubicBezTo>
                    <a:cubicBezTo>
                      <a:pt x="140" y="140"/>
                      <a:pt x="90" y="140"/>
                      <a:pt x="66" y="140"/>
                    </a:cubicBezTo>
                    <a:cubicBezTo>
                      <a:pt x="65" y="140"/>
                      <a:pt x="64" y="140"/>
                      <a:pt x="64" y="140"/>
                    </a:cubicBezTo>
                    <a:cubicBezTo>
                      <a:pt x="61" y="140"/>
                      <a:pt x="61" y="140"/>
                      <a:pt x="61" y="140"/>
                    </a:cubicBezTo>
                    <a:cubicBezTo>
                      <a:pt x="60" y="140"/>
                      <a:pt x="57" y="140"/>
                      <a:pt x="54" y="140"/>
                    </a:cubicBezTo>
                    <a:cubicBezTo>
                      <a:pt x="39" y="140"/>
                      <a:pt x="39" y="140"/>
                      <a:pt x="39" y="140"/>
                    </a:cubicBezTo>
                    <a:cubicBezTo>
                      <a:pt x="17" y="139"/>
                      <a:pt x="0" y="122"/>
                      <a:pt x="0" y="101"/>
                    </a:cubicBezTo>
                    <a:cubicBezTo>
                      <a:pt x="0" y="81"/>
                      <a:pt x="14"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5" name="Freeform 102"/>
              <p:cNvSpPr>
                <a:spLocks/>
              </p:cNvSpPr>
              <p:nvPr/>
            </p:nvSpPr>
            <p:spPr bwMode="auto">
              <a:xfrm>
                <a:off x="5244" y="3358"/>
                <a:ext cx="282" cy="238"/>
              </a:xfrm>
              <a:custGeom>
                <a:avLst/>
                <a:gdLst>
                  <a:gd name="T0" fmla="*/ 155 w 282"/>
                  <a:gd name="T1" fmla="*/ 40 h 238"/>
                  <a:gd name="T2" fmla="*/ 155 w 282"/>
                  <a:gd name="T3" fmla="*/ 0 h 238"/>
                  <a:gd name="T4" fmla="*/ 186 w 282"/>
                  <a:gd name="T5" fmla="*/ 0 h 238"/>
                  <a:gd name="T6" fmla="*/ 186 w 282"/>
                  <a:gd name="T7" fmla="*/ 40 h 238"/>
                  <a:gd name="T8" fmla="*/ 196 w 282"/>
                  <a:gd name="T9" fmla="*/ 40 h 238"/>
                  <a:gd name="T10" fmla="*/ 196 w 282"/>
                  <a:gd name="T11" fmla="*/ 0 h 238"/>
                  <a:gd name="T12" fmla="*/ 227 w 282"/>
                  <a:gd name="T13" fmla="*/ 0 h 238"/>
                  <a:gd name="T14" fmla="*/ 227 w 282"/>
                  <a:gd name="T15" fmla="*/ 40 h 238"/>
                  <a:gd name="T16" fmla="*/ 282 w 282"/>
                  <a:gd name="T17" fmla="*/ 40 h 238"/>
                  <a:gd name="T18" fmla="*/ 282 w 282"/>
                  <a:gd name="T19" fmla="*/ 50 h 238"/>
                  <a:gd name="T20" fmla="*/ 269 w 282"/>
                  <a:gd name="T21" fmla="*/ 50 h 238"/>
                  <a:gd name="T22" fmla="*/ 269 w 282"/>
                  <a:gd name="T23" fmla="*/ 238 h 238"/>
                  <a:gd name="T24" fmla="*/ 13 w 282"/>
                  <a:gd name="T25" fmla="*/ 238 h 238"/>
                  <a:gd name="T26" fmla="*/ 13 w 282"/>
                  <a:gd name="T27" fmla="*/ 50 h 238"/>
                  <a:gd name="T28" fmla="*/ 0 w 282"/>
                  <a:gd name="T29" fmla="*/ 50 h 238"/>
                  <a:gd name="T30" fmla="*/ 0 w 282"/>
                  <a:gd name="T31" fmla="*/ 40 h 238"/>
                  <a:gd name="T32" fmla="*/ 155 w 282"/>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238">
                    <a:moveTo>
                      <a:pt x="155" y="40"/>
                    </a:moveTo>
                    <a:lnTo>
                      <a:pt x="155" y="0"/>
                    </a:lnTo>
                    <a:lnTo>
                      <a:pt x="186" y="0"/>
                    </a:lnTo>
                    <a:lnTo>
                      <a:pt x="186" y="40"/>
                    </a:lnTo>
                    <a:lnTo>
                      <a:pt x="196" y="40"/>
                    </a:lnTo>
                    <a:lnTo>
                      <a:pt x="196" y="0"/>
                    </a:lnTo>
                    <a:lnTo>
                      <a:pt x="227" y="0"/>
                    </a:lnTo>
                    <a:lnTo>
                      <a:pt x="227" y="40"/>
                    </a:lnTo>
                    <a:lnTo>
                      <a:pt x="282" y="40"/>
                    </a:lnTo>
                    <a:lnTo>
                      <a:pt x="282" y="50"/>
                    </a:lnTo>
                    <a:lnTo>
                      <a:pt x="269" y="50"/>
                    </a:lnTo>
                    <a:lnTo>
                      <a:pt x="269" y="238"/>
                    </a:lnTo>
                    <a:lnTo>
                      <a:pt x="13" y="238"/>
                    </a:lnTo>
                    <a:lnTo>
                      <a:pt x="13" y="50"/>
                    </a:lnTo>
                    <a:lnTo>
                      <a:pt x="0" y="50"/>
                    </a:lnTo>
                    <a:lnTo>
                      <a:pt x="0" y="40"/>
                    </a:lnTo>
                    <a:lnTo>
                      <a:pt x="155"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6" name="Freeform 103"/>
              <p:cNvSpPr>
                <a:spLocks/>
              </p:cNvSpPr>
              <p:nvPr/>
            </p:nvSpPr>
            <p:spPr bwMode="auto">
              <a:xfrm>
                <a:off x="5095" y="3358"/>
                <a:ext cx="282" cy="238"/>
              </a:xfrm>
              <a:custGeom>
                <a:avLst/>
                <a:gdLst>
                  <a:gd name="T0" fmla="*/ 156 w 282"/>
                  <a:gd name="T1" fmla="*/ 40 h 238"/>
                  <a:gd name="T2" fmla="*/ 156 w 282"/>
                  <a:gd name="T3" fmla="*/ 0 h 238"/>
                  <a:gd name="T4" fmla="*/ 186 w 282"/>
                  <a:gd name="T5" fmla="*/ 0 h 238"/>
                  <a:gd name="T6" fmla="*/ 186 w 282"/>
                  <a:gd name="T7" fmla="*/ 40 h 238"/>
                  <a:gd name="T8" fmla="*/ 197 w 282"/>
                  <a:gd name="T9" fmla="*/ 40 h 238"/>
                  <a:gd name="T10" fmla="*/ 197 w 282"/>
                  <a:gd name="T11" fmla="*/ 0 h 238"/>
                  <a:gd name="T12" fmla="*/ 228 w 282"/>
                  <a:gd name="T13" fmla="*/ 0 h 238"/>
                  <a:gd name="T14" fmla="*/ 228 w 282"/>
                  <a:gd name="T15" fmla="*/ 40 h 238"/>
                  <a:gd name="T16" fmla="*/ 282 w 282"/>
                  <a:gd name="T17" fmla="*/ 40 h 238"/>
                  <a:gd name="T18" fmla="*/ 282 w 282"/>
                  <a:gd name="T19" fmla="*/ 50 h 238"/>
                  <a:gd name="T20" fmla="*/ 270 w 282"/>
                  <a:gd name="T21" fmla="*/ 50 h 238"/>
                  <a:gd name="T22" fmla="*/ 270 w 282"/>
                  <a:gd name="T23" fmla="*/ 238 h 238"/>
                  <a:gd name="T24" fmla="*/ 13 w 282"/>
                  <a:gd name="T25" fmla="*/ 238 h 238"/>
                  <a:gd name="T26" fmla="*/ 13 w 282"/>
                  <a:gd name="T27" fmla="*/ 50 h 238"/>
                  <a:gd name="T28" fmla="*/ 0 w 282"/>
                  <a:gd name="T29" fmla="*/ 50 h 238"/>
                  <a:gd name="T30" fmla="*/ 0 w 282"/>
                  <a:gd name="T31" fmla="*/ 40 h 238"/>
                  <a:gd name="T32" fmla="*/ 156 w 282"/>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238">
                    <a:moveTo>
                      <a:pt x="156" y="40"/>
                    </a:moveTo>
                    <a:lnTo>
                      <a:pt x="156" y="0"/>
                    </a:lnTo>
                    <a:lnTo>
                      <a:pt x="186" y="0"/>
                    </a:lnTo>
                    <a:lnTo>
                      <a:pt x="186" y="40"/>
                    </a:lnTo>
                    <a:lnTo>
                      <a:pt x="197" y="40"/>
                    </a:lnTo>
                    <a:lnTo>
                      <a:pt x="197" y="0"/>
                    </a:lnTo>
                    <a:lnTo>
                      <a:pt x="228" y="0"/>
                    </a:lnTo>
                    <a:lnTo>
                      <a:pt x="228" y="40"/>
                    </a:lnTo>
                    <a:lnTo>
                      <a:pt x="282" y="40"/>
                    </a:lnTo>
                    <a:lnTo>
                      <a:pt x="282" y="50"/>
                    </a:lnTo>
                    <a:lnTo>
                      <a:pt x="270" y="50"/>
                    </a:lnTo>
                    <a:lnTo>
                      <a:pt x="270" y="238"/>
                    </a:lnTo>
                    <a:lnTo>
                      <a:pt x="13" y="238"/>
                    </a:lnTo>
                    <a:lnTo>
                      <a:pt x="13" y="50"/>
                    </a:lnTo>
                    <a:lnTo>
                      <a:pt x="0" y="50"/>
                    </a:lnTo>
                    <a:lnTo>
                      <a:pt x="0" y="40"/>
                    </a:lnTo>
                    <a:lnTo>
                      <a:pt x="156"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7" name="Freeform 104"/>
              <p:cNvSpPr>
                <a:spLocks/>
              </p:cNvSpPr>
              <p:nvPr/>
            </p:nvSpPr>
            <p:spPr bwMode="auto">
              <a:xfrm>
                <a:off x="5929" y="2670"/>
                <a:ext cx="149" cy="98"/>
              </a:xfrm>
              <a:custGeom>
                <a:avLst/>
                <a:gdLst>
                  <a:gd name="T0" fmla="*/ 34 w 213"/>
                  <a:gd name="T1" fmla="*/ 62 h 140"/>
                  <a:gd name="T2" fmla="*/ 34 w 213"/>
                  <a:gd name="T3" fmla="*/ 59 h 140"/>
                  <a:gd name="T4" fmla="*/ 93 w 213"/>
                  <a:gd name="T5" fmla="*/ 0 h 140"/>
                  <a:gd name="T6" fmla="*/ 142 w 213"/>
                  <a:gd name="T7" fmla="*/ 27 h 140"/>
                  <a:gd name="T8" fmla="*/ 158 w 213"/>
                  <a:gd name="T9" fmla="*/ 22 h 140"/>
                  <a:gd name="T10" fmla="*/ 177 w 213"/>
                  <a:gd name="T11" fmla="*/ 28 h 140"/>
                  <a:gd name="T12" fmla="*/ 192 w 213"/>
                  <a:gd name="T13" fmla="*/ 55 h 140"/>
                  <a:gd name="T14" fmla="*/ 213 w 213"/>
                  <a:gd name="T15" fmla="*/ 94 h 140"/>
                  <a:gd name="T16" fmla="*/ 172 w 213"/>
                  <a:gd name="T17" fmla="*/ 140 h 140"/>
                  <a:gd name="T18" fmla="*/ 167 w 213"/>
                  <a:gd name="T19" fmla="*/ 140 h 140"/>
                  <a:gd name="T20" fmla="*/ 162 w 213"/>
                  <a:gd name="T21" fmla="*/ 140 h 140"/>
                  <a:gd name="T22" fmla="*/ 66 w 213"/>
                  <a:gd name="T23" fmla="*/ 140 h 140"/>
                  <a:gd name="T24" fmla="*/ 64 w 213"/>
                  <a:gd name="T25" fmla="*/ 140 h 140"/>
                  <a:gd name="T26" fmla="*/ 62 w 213"/>
                  <a:gd name="T27" fmla="*/ 140 h 140"/>
                  <a:gd name="T28" fmla="*/ 55 w 213"/>
                  <a:gd name="T29" fmla="*/ 140 h 140"/>
                  <a:gd name="T30" fmla="*/ 40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3" y="0"/>
                    </a:cubicBezTo>
                    <a:cubicBezTo>
                      <a:pt x="113" y="0"/>
                      <a:pt x="131" y="11"/>
                      <a:pt x="142" y="27"/>
                    </a:cubicBezTo>
                    <a:cubicBezTo>
                      <a:pt x="147" y="24"/>
                      <a:pt x="152" y="22"/>
                      <a:pt x="158" y="22"/>
                    </a:cubicBezTo>
                    <a:cubicBezTo>
                      <a:pt x="165" y="22"/>
                      <a:pt x="172" y="24"/>
                      <a:pt x="177" y="28"/>
                    </a:cubicBezTo>
                    <a:cubicBezTo>
                      <a:pt x="186" y="34"/>
                      <a:pt x="192" y="44"/>
                      <a:pt x="192" y="55"/>
                    </a:cubicBezTo>
                    <a:cubicBezTo>
                      <a:pt x="205" y="64"/>
                      <a:pt x="213" y="78"/>
                      <a:pt x="213" y="94"/>
                    </a:cubicBezTo>
                    <a:cubicBezTo>
                      <a:pt x="213" y="118"/>
                      <a:pt x="195" y="137"/>
                      <a:pt x="172" y="140"/>
                    </a:cubicBezTo>
                    <a:cubicBezTo>
                      <a:pt x="171" y="140"/>
                      <a:pt x="169" y="140"/>
                      <a:pt x="167" y="140"/>
                    </a:cubicBezTo>
                    <a:cubicBezTo>
                      <a:pt x="165" y="140"/>
                      <a:pt x="164" y="140"/>
                      <a:pt x="162" y="140"/>
                    </a:cubicBezTo>
                    <a:cubicBezTo>
                      <a:pt x="141" y="140"/>
                      <a:pt x="90" y="140"/>
                      <a:pt x="66" y="140"/>
                    </a:cubicBezTo>
                    <a:cubicBezTo>
                      <a:pt x="66" y="140"/>
                      <a:pt x="65" y="140"/>
                      <a:pt x="64" y="140"/>
                    </a:cubicBezTo>
                    <a:cubicBezTo>
                      <a:pt x="62" y="140"/>
                      <a:pt x="62" y="140"/>
                      <a:pt x="62" y="140"/>
                    </a:cubicBezTo>
                    <a:cubicBezTo>
                      <a:pt x="61" y="140"/>
                      <a:pt x="57" y="140"/>
                      <a:pt x="55" y="140"/>
                    </a:cubicBezTo>
                    <a:cubicBezTo>
                      <a:pt x="40" y="140"/>
                      <a:pt x="40" y="140"/>
                      <a:pt x="40" y="140"/>
                    </a:cubicBezTo>
                    <a:cubicBezTo>
                      <a:pt x="18" y="139"/>
                      <a:pt x="0" y="122"/>
                      <a:pt x="0" y="101"/>
                    </a:cubicBezTo>
                    <a:cubicBezTo>
                      <a:pt x="0" y="81"/>
                      <a:pt x="15"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8" name="Rectangle 105"/>
              <p:cNvSpPr>
                <a:spLocks noChangeArrowheads="1"/>
              </p:cNvSpPr>
              <p:nvPr/>
            </p:nvSpPr>
            <p:spPr bwMode="auto">
              <a:xfrm>
                <a:off x="5450" y="3275"/>
                <a:ext cx="256" cy="32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09" name="Rectangle 106"/>
              <p:cNvSpPr>
                <a:spLocks noChangeArrowheads="1"/>
              </p:cNvSpPr>
              <p:nvPr/>
            </p:nvSpPr>
            <p:spPr bwMode="auto">
              <a:xfrm>
                <a:off x="5437" y="3265"/>
                <a:ext cx="282" cy="10"/>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0" name="Rectangle 107"/>
              <p:cNvSpPr>
                <a:spLocks noChangeArrowheads="1"/>
              </p:cNvSpPr>
              <p:nvPr/>
            </p:nvSpPr>
            <p:spPr bwMode="auto">
              <a:xfrm>
                <a:off x="5591" y="3530"/>
                <a:ext cx="33" cy="66"/>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1" name="Rectangle 108"/>
              <p:cNvSpPr>
                <a:spLocks noChangeArrowheads="1"/>
              </p:cNvSpPr>
              <p:nvPr/>
            </p:nvSpPr>
            <p:spPr bwMode="auto">
              <a:xfrm>
                <a:off x="5532" y="3530"/>
                <a:ext cx="34" cy="66"/>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2" name="Rectangle 109"/>
              <p:cNvSpPr>
                <a:spLocks noChangeArrowheads="1"/>
              </p:cNvSpPr>
              <p:nvPr/>
            </p:nvSpPr>
            <p:spPr bwMode="auto">
              <a:xfrm>
                <a:off x="5475" y="3304"/>
                <a:ext cx="207" cy="33"/>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3" name="Rectangle 110"/>
              <p:cNvSpPr>
                <a:spLocks noChangeArrowheads="1"/>
              </p:cNvSpPr>
              <p:nvPr/>
            </p:nvSpPr>
            <p:spPr bwMode="auto">
              <a:xfrm>
                <a:off x="5475" y="3362"/>
                <a:ext cx="207" cy="33"/>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4" name="Rectangle 111"/>
              <p:cNvSpPr>
                <a:spLocks noChangeArrowheads="1"/>
              </p:cNvSpPr>
              <p:nvPr/>
            </p:nvSpPr>
            <p:spPr bwMode="auto">
              <a:xfrm>
                <a:off x="5475" y="3419"/>
                <a:ext cx="207" cy="3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5" name="Rectangle 112"/>
              <p:cNvSpPr>
                <a:spLocks noChangeArrowheads="1"/>
              </p:cNvSpPr>
              <p:nvPr/>
            </p:nvSpPr>
            <p:spPr bwMode="auto">
              <a:xfrm>
                <a:off x="5475" y="3477"/>
                <a:ext cx="207" cy="33"/>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6" name="Rectangle 113"/>
              <p:cNvSpPr>
                <a:spLocks noChangeArrowheads="1"/>
              </p:cNvSpPr>
              <p:nvPr/>
            </p:nvSpPr>
            <p:spPr bwMode="auto">
              <a:xfrm>
                <a:off x="5706" y="3579"/>
                <a:ext cx="367" cy="1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7" name="Rectangle 114"/>
              <p:cNvSpPr>
                <a:spLocks noChangeArrowheads="1"/>
              </p:cNvSpPr>
              <p:nvPr/>
            </p:nvSpPr>
            <p:spPr bwMode="auto">
              <a:xfrm>
                <a:off x="5856" y="3523"/>
                <a:ext cx="15" cy="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8" name="Oval 115"/>
              <p:cNvSpPr>
                <a:spLocks noChangeArrowheads="1"/>
              </p:cNvSpPr>
              <p:nvPr/>
            </p:nvSpPr>
            <p:spPr bwMode="auto">
              <a:xfrm>
                <a:off x="5828" y="3475"/>
                <a:ext cx="73" cy="7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19" name="Oval 116"/>
              <p:cNvSpPr>
                <a:spLocks noChangeArrowheads="1"/>
              </p:cNvSpPr>
              <p:nvPr/>
            </p:nvSpPr>
            <p:spPr bwMode="auto">
              <a:xfrm>
                <a:off x="5838" y="3437"/>
                <a:ext cx="53" cy="5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0" name="Rectangle 117"/>
              <p:cNvSpPr>
                <a:spLocks noChangeArrowheads="1"/>
              </p:cNvSpPr>
              <p:nvPr/>
            </p:nvSpPr>
            <p:spPr bwMode="auto">
              <a:xfrm>
                <a:off x="5760" y="3523"/>
                <a:ext cx="15" cy="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1" name="Oval 118"/>
              <p:cNvSpPr>
                <a:spLocks noChangeArrowheads="1"/>
              </p:cNvSpPr>
              <p:nvPr/>
            </p:nvSpPr>
            <p:spPr bwMode="auto">
              <a:xfrm>
                <a:off x="5731" y="3475"/>
                <a:ext cx="74" cy="7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2" name="Oval 119"/>
              <p:cNvSpPr>
                <a:spLocks noChangeArrowheads="1"/>
              </p:cNvSpPr>
              <p:nvPr/>
            </p:nvSpPr>
            <p:spPr bwMode="auto">
              <a:xfrm>
                <a:off x="5741" y="3437"/>
                <a:ext cx="54" cy="5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3" name="Rectangle 120"/>
              <p:cNvSpPr>
                <a:spLocks noChangeArrowheads="1"/>
              </p:cNvSpPr>
              <p:nvPr/>
            </p:nvSpPr>
            <p:spPr bwMode="auto">
              <a:xfrm>
                <a:off x="5492" y="3225"/>
                <a:ext cx="99"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4" name="Rectangle 121"/>
              <p:cNvSpPr>
                <a:spLocks noChangeArrowheads="1"/>
              </p:cNvSpPr>
              <p:nvPr/>
            </p:nvSpPr>
            <p:spPr bwMode="auto">
              <a:xfrm>
                <a:off x="4847" y="3392"/>
                <a:ext cx="233" cy="20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5" name="Rectangle 122"/>
              <p:cNvSpPr>
                <a:spLocks noChangeArrowheads="1"/>
              </p:cNvSpPr>
              <p:nvPr/>
            </p:nvSpPr>
            <p:spPr bwMode="auto">
              <a:xfrm>
                <a:off x="4847" y="3383"/>
                <a:ext cx="245" cy="9"/>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6" name="Rectangle 123"/>
              <p:cNvSpPr>
                <a:spLocks noChangeArrowheads="1"/>
              </p:cNvSpPr>
              <p:nvPr/>
            </p:nvSpPr>
            <p:spPr bwMode="auto">
              <a:xfrm>
                <a:off x="4964" y="3530"/>
                <a:ext cx="34" cy="66"/>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7" name="Rectangle 124"/>
              <p:cNvSpPr>
                <a:spLocks noChangeArrowheads="1"/>
              </p:cNvSpPr>
              <p:nvPr/>
            </p:nvSpPr>
            <p:spPr bwMode="auto">
              <a:xfrm>
                <a:off x="4906" y="3530"/>
                <a:ext cx="34" cy="66"/>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8" name="Rectangle 125"/>
              <p:cNvSpPr>
                <a:spLocks noChangeArrowheads="1"/>
              </p:cNvSpPr>
              <p:nvPr/>
            </p:nvSpPr>
            <p:spPr bwMode="auto">
              <a:xfrm>
                <a:off x="4848" y="3419"/>
                <a:ext cx="207" cy="34"/>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29" name="Rectangle 126"/>
              <p:cNvSpPr>
                <a:spLocks noChangeArrowheads="1"/>
              </p:cNvSpPr>
              <p:nvPr/>
            </p:nvSpPr>
            <p:spPr bwMode="auto">
              <a:xfrm>
                <a:off x="4848" y="3477"/>
                <a:ext cx="207" cy="33"/>
              </a:xfrm>
              <a:prstGeom prst="rect">
                <a:avLst/>
              </a:prstGeom>
              <a:solidFill>
                <a:schemeClr val="accent3">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0" name="Rectangle 127"/>
              <p:cNvSpPr>
                <a:spLocks noChangeArrowheads="1"/>
              </p:cNvSpPr>
              <p:nvPr/>
            </p:nvSpPr>
            <p:spPr bwMode="auto">
              <a:xfrm>
                <a:off x="4865" y="3343"/>
                <a:ext cx="99"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1" name="Rectangle 128"/>
              <p:cNvSpPr>
                <a:spLocks noChangeArrowheads="1"/>
              </p:cNvSpPr>
              <p:nvPr/>
            </p:nvSpPr>
            <p:spPr bwMode="auto">
              <a:xfrm>
                <a:off x="5136" y="3161"/>
                <a:ext cx="257" cy="4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2" name="Rectangle 129"/>
              <p:cNvSpPr>
                <a:spLocks noChangeArrowheads="1"/>
              </p:cNvSpPr>
              <p:nvPr/>
            </p:nvSpPr>
            <p:spPr bwMode="auto">
              <a:xfrm>
                <a:off x="5124" y="3151"/>
                <a:ext cx="282" cy="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3" name="Rectangle 130"/>
              <p:cNvSpPr>
                <a:spLocks noChangeArrowheads="1"/>
              </p:cNvSpPr>
              <p:nvPr/>
            </p:nvSpPr>
            <p:spPr bwMode="auto">
              <a:xfrm>
                <a:off x="5277" y="3530"/>
                <a:ext cx="34" cy="6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4" name="Rectangle 131"/>
              <p:cNvSpPr>
                <a:spLocks noChangeArrowheads="1"/>
              </p:cNvSpPr>
              <p:nvPr/>
            </p:nvSpPr>
            <p:spPr bwMode="auto">
              <a:xfrm>
                <a:off x="5220" y="3530"/>
                <a:ext cx="33" cy="6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5" name="Rectangle 132"/>
              <p:cNvSpPr>
                <a:spLocks noChangeArrowheads="1"/>
              </p:cNvSpPr>
              <p:nvPr/>
            </p:nvSpPr>
            <p:spPr bwMode="auto">
              <a:xfrm>
                <a:off x="5162" y="3304"/>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6" name="Rectangle 133"/>
              <p:cNvSpPr>
                <a:spLocks noChangeArrowheads="1"/>
              </p:cNvSpPr>
              <p:nvPr/>
            </p:nvSpPr>
            <p:spPr bwMode="auto">
              <a:xfrm>
                <a:off x="5162" y="3362"/>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7" name="Rectangle 134"/>
              <p:cNvSpPr>
                <a:spLocks noChangeArrowheads="1"/>
              </p:cNvSpPr>
              <p:nvPr/>
            </p:nvSpPr>
            <p:spPr bwMode="auto">
              <a:xfrm>
                <a:off x="5162" y="3419"/>
                <a:ext cx="207" cy="3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8" name="Rectangle 135"/>
              <p:cNvSpPr>
                <a:spLocks noChangeArrowheads="1"/>
              </p:cNvSpPr>
              <p:nvPr/>
            </p:nvSpPr>
            <p:spPr bwMode="auto">
              <a:xfrm>
                <a:off x="5162" y="3477"/>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39" name="Rectangle 136"/>
              <p:cNvSpPr>
                <a:spLocks noChangeArrowheads="1"/>
              </p:cNvSpPr>
              <p:nvPr/>
            </p:nvSpPr>
            <p:spPr bwMode="auto">
              <a:xfrm>
                <a:off x="5162" y="3189"/>
                <a:ext cx="207" cy="3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0" name="Rectangle 137"/>
              <p:cNvSpPr>
                <a:spLocks noChangeArrowheads="1"/>
              </p:cNvSpPr>
              <p:nvPr/>
            </p:nvSpPr>
            <p:spPr bwMode="auto">
              <a:xfrm>
                <a:off x="5162" y="3246"/>
                <a:ext cx="207" cy="3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1" name="Rectangle 138"/>
              <p:cNvSpPr>
                <a:spLocks noChangeArrowheads="1"/>
              </p:cNvSpPr>
              <p:nvPr/>
            </p:nvSpPr>
            <p:spPr bwMode="auto">
              <a:xfrm>
                <a:off x="5320" y="3111"/>
                <a:ext cx="31"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2" name="Rectangle 139"/>
              <p:cNvSpPr>
                <a:spLocks noChangeArrowheads="1"/>
              </p:cNvSpPr>
              <p:nvPr/>
            </p:nvSpPr>
            <p:spPr bwMode="auto">
              <a:xfrm>
                <a:off x="5279" y="3111"/>
                <a:ext cx="30" cy="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3" name="Rectangle 140"/>
              <p:cNvSpPr>
                <a:spLocks noChangeArrowheads="1"/>
              </p:cNvSpPr>
              <p:nvPr/>
            </p:nvSpPr>
            <p:spPr bwMode="auto">
              <a:xfrm>
                <a:off x="5373" y="3579"/>
                <a:ext cx="97" cy="1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4" name="Rectangle 141"/>
              <p:cNvSpPr>
                <a:spLocks noChangeArrowheads="1"/>
              </p:cNvSpPr>
              <p:nvPr/>
            </p:nvSpPr>
            <p:spPr bwMode="auto">
              <a:xfrm>
                <a:off x="5055" y="3579"/>
                <a:ext cx="140" cy="1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5" name="Freeform 142"/>
              <p:cNvSpPr>
                <a:spLocks/>
              </p:cNvSpPr>
              <p:nvPr/>
            </p:nvSpPr>
            <p:spPr bwMode="auto">
              <a:xfrm>
                <a:off x="5419" y="2368"/>
                <a:ext cx="492" cy="322"/>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6" name="Freeform 143"/>
              <p:cNvSpPr>
                <a:spLocks/>
              </p:cNvSpPr>
              <p:nvPr/>
            </p:nvSpPr>
            <p:spPr bwMode="auto">
              <a:xfrm>
                <a:off x="5292" y="2582"/>
                <a:ext cx="627" cy="921"/>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7" name="Freeform 144"/>
              <p:cNvSpPr>
                <a:spLocks/>
              </p:cNvSpPr>
              <p:nvPr/>
            </p:nvSpPr>
            <p:spPr bwMode="auto">
              <a:xfrm>
                <a:off x="5071" y="2362"/>
                <a:ext cx="320" cy="209"/>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48" name="Freeform 145"/>
              <p:cNvSpPr>
                <a:spLocks/>
              </p:cNvSpPr>
              <p:nvPr/>
            </p:nvSpPr>
            <p:spPr bwMode="auto">
              <a:xfrm>
                <a:off x="5037" y="2501"/>
                <a:ext cx="360" cy="1002"/>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190" name="Group 189"/>
            <p:cNvGrpSpPr/>
            <p:nvPr/>
          </p:nvGrpSpPr>
          <p:grpSpPr>
            <a:xfrm>
              <a:off x="11581412" y="2271837"/>
              <a:ext cx="504825" cy="503238"/>
              <a:chOff x="11460143" y="2343776"/>
              <a:chExt cx="504825" cy="503238"/>
            </a:xfrm>
          </p:grpSpPr>
          <p:sp>
            <p:nvSpPr>
              <p:cNvPr id="188" name="Oval 590"/>
              <p:cNvSpPr>
                <a:spLocks noChangeArrowheads="1"/>
              </p:cNvSpPr>
              <p:nvPr/>
            </p:nvSpPr>
            <p:spPr bwMode="auto">
              <a:xfrm>
                <a:off x="11460143" y="2343776"/>
                <a:ext cx="504825" cy="503238"/>
              </a:xfrm>
              <a:prstGeom prst="ellipse">
                <a:avLst/>
              </a:prstGeom>
              <a:solidFill>
                <a:schemeClr val="tx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89"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191" name="Group 190"/>
            <p:cNvGrpSpPr/>
            <p:nvPr/>
          </p:nvGrpSpPr>
          <p:grpSpPr>
            <a:xfrm>
              <a:off x="10684769" y="1765265"/>
              <a:ext cx="504825" cy="503238"/>
              <a:chOff x="11460143" y="2343776"/>
              <a:chExt cx="504825" cy="503238"/>
            </a:xfrm>
          </p:grpSpPr>
          <p:sp>
            <p:nvSpPr>
              <p:cNvPr id="192" name="Oval 590"/>
              <p:cNvSpPr>
                <a:spLocks noChangeArrowheads="1"/>
              </p:cNvSpPr>
              <p:nvPr/>
            </p:nvSpPr>
            <p:spPr bwMode="auto">
              <a:xfrm>
                <a:off x="11460143" y="2343776"/>
                <a:ext cx="504825" cy="503238"/>
              </a:xfrm>
              <a:prstGeom prst="ellipse">
                <a:avLst/>
              </a:prstGeom>
              <a:solidFill>
                <a:schemeClr val="accent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93"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194" name="Group 193"/>
            <p:cNvGrpSpPr/>
            <p:nvPr/>
          </p:nvGrpSpPr>
          <p:grpSpPr>
            <a:xfrm>
              <a:off x="9788125" y="2076268"/>
              <a:ext cx="504825" cy="503238"/>
              <a:chOff x="11460143" y="2343776"/>
              <a:chExt cx="504825" cy="503238"/>
            </a:xfrm>
          </p:grpSpPr>
          <p:sp>
            <p:nvSpPr>
              <p:cNvPr id="195" name="Oval 590"/>
              <p:cNvSpPr>
                <a:spLocks noChangeArrowheads="1"/>
              </p:cNvSpPr>
              <p:nvPr/>
            </p:nvSpPr>
            <p:spPr bwMode="auto">
              <a:xfrm>
                <a:off x="11460143" y="2343776"/>
                <a:ext cx="504825" cy="503238"/>
              </a:xfrm>
              <a:prstGeom prst="ellipse">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96"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197" name="Group 196"/>
            <p:cNvGrpSpPr/>
            <p:nvPr/>
          </p:nvGrpSpPr>
          <p:grpSpPr>
            <a:xfrm>
              <a:off x="7994837" y="2437077"/>
              <a:ext cx="504825" cy="503238"/>
              <a:chOff x="11460143" y="2343776"/>
              <a:chExt cx="504825" cy="503238"/>
            </a:xfrm>
          </p:grpSpPr>
          <p:sp>
            <p:nvSpPr>
              <p:cNvPr id="198" name="Oval 590"/>
              <p:cNvSpPr>
                <a:spLocks noChangeArrowheads="1"/>
              </p:cNvSpPr>
              <p:nvPr/>
            </p:nvSpPr>
            <p:spPr bwMode="auto">
              <a:xfrm>
                <a:off x="11460143" y="2343776"/>
                <a:ext cx="504825" cy="503238"/>
              </a:xfrm>
              <a:prstGeom prst="ellipse">
                <a:avLst/>
              </a:prstGeom>
              <a:solidFill>
                <a:schemeClr val="accent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99"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200" name="Group 199"/>
            <p:cNvGrpSpPr/>
            <p:nvPr/>
          </p:nvGrpSpPr>
          <p:grpSpPr>
            <a:xfrm>
              <a:off x="8891481" y="1798265"/>
              <a:ext cx="504825" cy="503238"/>
              <a:chOff x="11460143" y="2343776"/>
              <a:chExt cx="504825" cy="503238"/>
            </a:xfrm>
          </p:grpSpPr>
          <p:sp>
            <p:nvSpPr>
              <p:cNvPr id="201" name="Oval 590"/>
              <p:cNvSpPr>
                <a:spLocks noChangeArrowheads="1"/>
              </p:cNvSpPr>
              <p:nvPr/>
            </p:nvSpPr>
            <p:spPr bwMode="auto">
              <a:xfrm>
                <a:off x="11460143" y="2343776"/>
                <a:ext cx="504825" cy="503238"/>
              </a:xfrm>
              <a:prstGeom prst="ellipse">
                <a:avLst/>
              </a:prstGeom>
              <a:solidFill>
                <a:schemeClr val="tx2"/>
              </a:solidFill>
              <a:ln>
                <a:noFill/>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202" name="Freeform 591"/>
              <p:cNvSpPr>
                <a:spLocks noEditPoints="1"/>
              </p:cNvSpPr>
              <p:nvPr/>
            </p:nvSpPr>
            <p:spPr bwMode="auto">
              <a:xfrm>
                <a:off x="11587143" y="2489826"/>
                <a:ext cx="250825" cy="212725"/>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spTree>
    <p:extLst>
      <p:ext uri="{BB962C8B-B14F-4D97-AF65-F5344CB8AC3E}">
        <p14:creationId xmlns:p14="http://schemas.microsoft.com/office/powerpoint/2010/main" val="167306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bwMode="auto">
          <a:xfrm>
            <a:off x="5075560" y="1491"/>
            <a:ext cx="7358269" cy="699154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13572" fontAlgn="base">
              <a:lnSpc>
                <a:spcPct val="90000"/>
              </a:lnSpc>
              <a:spcBef>
                <a:spcPct val="0"/>
              </a:spcBef>
              <a:spcAft>
                <a:spcPct val="0"/>
              </a:spcAft>
              <a:defRPr/>
            </a:pPr>
            <a:endParaRPr lang="en-US" sz="2000" kern="0" spc="-50" dirty="0">
              <a:gradFill>
                <a:gsLst>
                  <a:gs pos="1250">
                    <a:srgbClr val="505050"/>
                  </a:gs>
                  <a:gs pos="10417">
                    <a:srgbClr val="505050"/>
                  </a:gs>
                </a:gsLst>
                <a:lin ang="5400000" scaled="0"/>
              </a:gradFill>
            </a:endParaRPr>
          </a:p>
        </p:txBody>
      </p:sp>
      <p:grpSp>
        <p:nvGrpSpPr>
          <p:cNvPr id="105" name="Group 104"/>
          <p:cNvGrpSpPr/>
          <p:nvPr/>
        </p:nvGrpSpPr>
        <p:grpSpPr>
          <a:xfrm>
            <a:off x="7142096" y="4283687"/>
            <a:ext cx="966479" cy="724481"/>
            <a:chOff x="9680603" y="4223274"/>
            <a:chExt cx="2124075" cy="1382712"/>
          </a:xfrm>
        </p:grpSpPr>
        <p:sp>
          <p:nvSpPr>
            <p:cNvPr id="106"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07"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08"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109" name="Group 108"/>
          <p:cNvGrpSpPr/>
          <p:nvPr/>
        </p:nvGrpSpPr>
        <p:grpSpPr>
          <a:xfrm>
            <a:off x="7294432" y="4436022"/>
            <a:ext cx="966479" cy="724481"/>
            <a:chOff x="9680603" y="4223274"/>
            <a:chExt cx="2124075" cy="1382712"/>
          </a:xfrm>
        </p:grpSpPr>
        <p:sp>
          <p:nvSpPr>
            <p:cNvPr id="110"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11"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12"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104" name="Group 103"/>
          <p:cNvGrpSpPr/>
          <p:nvPr/>
        </p:nvGrpSpPr>
        <p:grpSpPr>
          <a:xfrm>
            <a:off x="6998812" y="4167549"/>
            <a:ext cx="966479" cy="724481"/>
            <a:chOff x="9680603" y="4223274"/>
            <a:chExt cx="2124075" cy="1382712"/>
          </a:xfrm>
        </p:grpSpPr>
        <p:sp>
          <p:nvSpPr>
            <p:cNvPr id="101"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02"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03"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94" name="Group 93"/>
          <p:cNvGrpSpPr/>
          <p:nvPr/>
        </p:nvGrpSpPr>
        <p:grpSpPr>
          <a:xfrm>
            <a:off x="6416559" y="4115867"/>
            <a:ext cx="1867296" cy="2240101"/>
            <a:chOff x="5973685" y="4368799"/>
            <a:chExt cx="1857794" cy="2228702"/>
          </a:xfrm>
        </p:grpSpPr>
        <p:grpSp>
          <p:nvGrpSpPr>
            <p:cNvPr id="89" name="Group 88"/>
            <p:cNvGrpSpPr/>
            <p:nvPr/>
          </p:nvGrpSpPr>
          <p:grpSpPr>
            <a:xfrm>
              <a:off x="5973685" y="4368799"/>
              <a:ext cx="1406525" cy="1711326"/>
              <a:chOff x="5611546" y="2595224"/>
              <a:chExt cx="1406525" cy="1711326"/>
            </a:xfrm>
          </p:grpSpPr>
          <p:sp>
            <p:nvSpPr>
              <p:cNvPr id="21" name="AutoShape 14"/>
              <p:cNvSpPr>
                <a:spLocks noChangeAspect="1" noChangeArrowheads="1" noTextEdit="1"/>
              </p:cNvSpPr>
              <p:nvPr/>
            </p:nvSpPr>
            <p:spPr bwMode="auto">
              <a:xfrm>
                <a:off x="5611546" y="2595224"/>
                <a:ext cx="14065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2" name="Freeform 16"/>
              <p:cNvSpPr>
                <a:spLocks/>
              </p:cNvSpPr>
              <p:nvPr/>
            </p:nvSpPr>
            <p:spPr bwMode="auto">
              <a:xfrm>
                <a:off x="5614721" y="2595224"/>
                <a:ext cx="1403350" cy="1574800"/>
              </a:xfrm>
              <a:custGeom>
                <a:avLst/>
                <a:gdLst>
                  <a:gd name="T0" fmla="*/ 554 w 554"/>
                  <a:gd name="T1" fmla="*/ 259 h 622"/>
                  <a:gd name="T2" fmla="*/ 152 w 554"/>
                  <a:gd name="T3" fmla="*/ 0 h 622"/>
                  <a:gd name="T4" fmla="*/ 127 w 554"/>
                  <a:gd name="T5" fmla="*/ 17 h 622"/>
                  <a:gd name="T6" fmla="*/ 127 w 554"/>
                  <a:gd name="T7" fmla="*/ 123 h 622"/>
                  <a:gd name="T8" fmla="*/ 0 w 554"/>
                  <a:gd name="T9" fmla="*/ 206 h 622"/>
                  <a:gd name="T10" fmla="*/ 0 w 554"/>
                  <a:gd name="T11" fmla="*/ 280 h 622"/>
                  <a:gd name="T12" fmla="*/ 0 w 554"/>
                  <a:gd name="T13" fmla="*/ 282 h 622"/>
                  <a:gd name="T14" fmla="*/ 0 w 554"/>
                  <a:gd name="T15" fmla="*/ 282 h 622"/>
                  <a:gd name="T16" fmla="*/ 0 w 554"/>
                  <a:gd name="T17" fmla="*/ 355 h 622"/>
                  <a:gd name="T18" fmla="*/ 0 w 554"/>
                  <a:gd name="T19" fmla="*/ 356 h 622"/>
                  <a:gd name="T20" fmla="*/ 0 w 554"/>
                  <a:gd name="T21" fmla="*/ 356 h 622"/>
                  <a:gd name="T22" fmla="*/ 0 w 554"/>
                  <a:gd name="T23" fmla="*/ 410 h 622"/>
                  <a:gd name="T24" fmla="*/ 74 w 554"/>
                  <a:gd name="T25" fmla="*/ 459 h 622"/>
                  <a:gd name="T26" fmla="*/ 74 w 554"/>
                  <a:gd name="T27" fmla="*/ 459 h 622"/>
                  <a:gd name="T28" fmla="*/ 74 w 554"/>
                  <a:gd name="T29" fmla="*/ 459 h 622"/>
                  <a:gd name="T30" fmla="*/ 74 w 554"/>
                  <a:gd name="T31" fmla="*/ 459 h 622"/>
                  <a:gd name="T32" fmla="*/ 74 w 554"/>
                  <a:gd name="T33" fmla="*/ 459 h 622"/>
                  <a:gd name="T34" fmla="*/ 175 w 554"/>
                  <a:gd name="T35" fmla="*/ 393 h 622"/>
                  <a:gd name="T36" fmla="*/ 258 w 554"/>
                  <a:gd name="T37" fmla="*/ 447 h 622"/>
                  <a:gd name="T38" fmla="*/ 258 w 554"/>
                  <a:gd name="T39" fmla="*/ 458 h 622"/>
                  <a:gd name="T40" fmla="*/ 239 w 554"/>
                  <a:gd name="T41" fmla="*/ 488 h 622"/>
                  <a:gd name="T42" fmla="*/ 206 w 554"/>
                  <a:gd name="T43" fmla="*/ 509 h 622"/>
                  <a:gd name="T44" fmla="*/ 206 w 554"/>
                  <a:gd name="T45" fmla="*/ 517 h 622"/>
                  <a:gd name="T46" fmla="*/ 336 w 554"/>
                  <a:gd name="T47" fmla="*/ 602 h 622"/>
                  <a:gd name="T48" fmla="*/ 337 w 554"/>
                  <a:gd name="T49" fmla="*/ 602 h 622"/>
                  <a:gd name="T50" fmla="*/ 337 w 554"/>
                  <a:gd name="T51" fmla="*/ 602 h 622"/>
                  <a:gd name="T52" fmla="*/ 337 w 554"/>
                  <a:gd name="T53" fmla="*/ 602 h 622"/>
                  <a:gd name="T54" fmla="*/ 337 w 554"/>
                  <a:gd name="T55" fmla="*/ 602 h 622"/>
                  <a:gd name="T56" fmla="*/ 337 w 554"/>
                  <a:gd name="T57" fmla="*/ 602 h 622"/>
                  <a:gd name="T58" fmla="*/ 355 w 554"/>
                  <a:gd name="T59" fmla="*/ 590 h 622"/>
                  <a:gd name="T60" fmla="*/ 373 w 554"/>
                  <a:gd name="T61" fmla="*/ 579 h 622"/>
                  <a:gd name="T62" fmla="*/ 394 w 554"/>
                  <a:gd name="T63" fmla="*/ 543 h 622"/>
                  <a:gd name="T64" fmla="*/ 394 w 554"/>
                  <a:gd name="T65" fmla="*/ 535 h 622"/>
                  <a:gd name="T66" fmla="*/ 528 w 554"/>
                  <a:gd name="T67" fmla="*/ 621 h 622"/>
                  <a:gd name="T68" fmla="*/ 528 w 554"/>
                  <a:gd name="T69" fmla="*/ 622 h 622"/>
                  <a:gd name="T70" fmla="*/ 528 w 554"/>
                  <a:gd name="T71" fmla="*/ 621 h 622"/>
                  <a:gd name="T72" fmla="*/ 528 w 554"/>
                  <a:gd name="T73" fmla="*/ 621 h 622"/>
                  <a:gd name="T74" fmla="*/ 528 w 554"/>
                  <a:gd name="T75" fmla="*/ 621 h 622"/>
                  <a:gd name="T76" fmla="*/ 553 w 554"/>
                  <a:gd name="T77" fmla="*/ 605 h 622"/>
                  <a:gd name="T78" fmla="*/ 554 w 554"/>
                  <a:gd name="T79" fmla="*/ 25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4" h="622">
                    <a:moveTo>
                      <a:pt x="554" y="259"/>
                    </a:moveTo>
                    <a:cubicBezTo>
                      <a:pt x="152" y="0"/>
                      <a:pt x="152" y="0"/>
                      <a:pt x="152" y="0"/>
                    </a:cubicBezTo>
                    <a:cubicBezTo>
                      <a:pt x="127" y="17"/>
                      <a:pt x="127" y="17"/>
                      <a:pt x="127" y="17"/>
                    </a:cubicBezTo>
                    <a:cubicBezTo>
                      <a:pt x="127" y="123"/>
                      <a:pt x="127" y="123"/>
                      <a:pt x="127" y="123"/>
                    </a:cubicBezTo>
                    <a:cubicBezTo>
                      <a:pt x="0" y="206"/>
                      <a:pt x="0" y="206"/>
                      <a:pt x="0" y="206"/>
                    </a:cubicBezTo>
                    <a:cubicBezTo>
                      <a:pt x="0" y="280"/>
                      <a:pt x="0" y="280"/>
                      <a:pt x="0" y="280"/>
                    </a:cubicBezTo>
                    <a:cubicBezTo>
                      <a:pt x="0" y="282"/>
                      <a:pt x="0" y="282"/>
                      <a:pt x="0" y="282"/>
                    </a:cubicBezTo>
                    <a:cubicBezTo>
                      <a:pt x="0" y="282"/>
                      <a:pt x="0" y="282"/>
                      <a:pt x="0" y="282"/>
                    </a:cubicBezTo>
                    <a:cubicBezTo>
                      <a:pt x="0" y="355"/>
                      <a:pt x="0" y="355"/>
                      <a:pt x="0" y="355"/>
                    </a:cubicBezTo>
                    <a:cubicBezTo>
                      <a:pt x="0" y="356"/>
                      <a:pt x="0" y="356"/>
                      <a:pt x="0" y="356"/>
                    </a:cubicBezTo>
                    <a:cubicBezTo>
                      <a:pt x="0" y="356"/>
                      <a:pt x="0" y="356"/>
                      <a:pt x="0" y="356"/>
                    </a:cubicBezTo>
                    <a:cubicBezTo>
                      <a:pt x="0" y="410"/>
                      <a:pt x="0" y="410"/>
                      <a:pt x="0" y="410"/>
                    </a:cubicBezTo>
                    <a:cubicBezTo>
                      <a:pt x="74" y="459"/>
                      <a:pt x="74" y="459"/>
                      <a:pt x="74" y="459"/>
                    </a:cubicBezTo>
                    <a:cubicBezTo>
                      <a:pt x="74" y="459"/>
                      <a:pt x="74" y="459"/>
                      <a:pt x="74" y="459"/>
                    </a:cubicBezTo>
                    <a:cubicBezTo>
                      <a:pt x="74" y="459"/>
                      <a:pt x="74" y="459"/>
                      <a:pt x="74" y="459"/>
                    </a:cubicBezTo>
                    <a:cubicBezTo>
                      <a:pt x="74" y="459"/>
                      <a:pt x="74" y="459"/>
                      <a:pt x="74" y="459"/>
                    </a:cubicBezTo>
                    <a:cubicBezTo>
                      <a:pt x="74" y="459"/>
                      <a:pt x="74" y="459"/>
                      <a:pt x="74" y="459"/>
                    </a:cubicBezTo>
                    <a:cubicBezTo>
                      <a:pt x="175" y="393"/>
                      <a:pt x="175" y="393"/>
                      <a:pt x="175" y="393"/>
                    </a:cubicBezTo>
                    <a:cubicBezTo>
                      <a:pt x="258" y="447"/>
                      <a:pt x="258" y="447"/>
                      <a:pt x="258" y="447"/>
                    </a:cubicBezTo>
                    <a:cubicBezTo>
                      <a:pt x="258" y="458"/>
                      <a:pt x="258" y="458"/>
                      <a:pt x="258" y="458"/>
                    </a:cubicBezTo>
                    <a:cubicBezTo>
                      <a:pt x="258" y="468"/>
                      <a:pt x="250" y="482"/>
                      <a:pt x="239" y="488"/>
                    </a:cubicBezTo>
                    <a:cubicBezTo>
                      <a:pt x="206" y="509"/>
                      <a:pt x="206" y="509"/>
                      <a:pt x="206" y="509"/>
                    </a:cubicBezTo>
                    <a:cubicBezTo>
                      <a:pt x="206" y="517"/>
                      <a:pt x="206" y="517"/>
                      <a:pt x="206" y="517"/>
                    </a:cubicBezTo>
                    <a:cubicBezTo>
                      <a:pt x="336" y="602"/>
                      <a:pt x="336" y="602"/>
                      <a:pt x="336" y="602"/>
                    </a:cubicBezTo>
                    <a:cubicBezTo>
                      <a:pt x="337" y="602"/>
                      <a:pt x="337" y="602"/>
                      <a:pt x="337" y="602"/>
                    </a:cubicBezTo>
                    <a:cubicBezTo>
                      <a:pt x="337" y="602"/>
                      <a:pt x="337" y="602"/>
                      <a:pt x="337" y="602"/>
                    </a:cubicBezTo>
                    <a:cubicBezTo>
                      <a:pt x="337" y="602"/>
                      <a:pt x="337" y="602"/>
                      <a:pt x="337" y="602"/>
                    </a:cubicBezTo>
                    <a:cubicBezTo>
                      <a:pt x="337" y="602"/>
                      <a:pt x="337" y="602"/>
                      <a:pt x="337" y="602"/>
                    </a:cubicBezTo>
                    <a:cubicBezTo>
                      <a:pt x="337" y="602"/>
                      <a:pt x="337" y="602"/>
                      <a:pt x="337" y="602"/>
                    </a:cubicBezTo>
                    <a:cubicBezTo>
                      <a:pt x="355" y="590"/>
                      <a:pt x="355" y="590"/>
                      <a:pt x="355" y="590"/>
                    </a:cubicBezTo>
                    <a:cubicBezTo>
                      <a:pt x="373" y="579"/>
                      <a:pt x="373" y="579"/>
                      <a:pt x="373" y="579"/>
                    </a:cubicBezTo>
                    <a:cubicBezTo>
                      <a:pt x="386" y="571"/>
                      <a:pt x="394" y="555"/>
                      <a:pt x="394" y="543"/>
                    </a:cubicBezTo>
                    <a:cubicBezTo>
                      <a:pt x="394" y="535"/>
                      <a:pt x="394" y="535"/>
                      <a:pt x="394" y="535"/>
                    </a:cubicBezTo>
                    <a:cubicBezTo>
                      <a:pt x="528" y="621"/>
                      <a:pt x="528" y="621"/>
                      <a:pt x="528" y="621"/>
                    </a:cubicBezTo>
                    <a:cubicBezTo>
                      <a:pt x="528" y="622"/>
                      <a:pt x="528" y="622"/>
                      <a:pt x="528" y="622"/>
                    </a:cubicBezTo>
                    <a:cubicBezTo>
                      <a:pt x="528" y="621"/>
                      <a:pt x="528" y="621"/>
                      <a:pt x="528" y="621"/>
                    </a:cubicBezTo>
                    <a:cubicBezTo>
                      <a:pt x="528" y="621"/>
                      <a:pt x="528" y="621"/>
                      <a:pt x="528" y="621"/>
                    </a:cubicBezTo>
                    <a:cubicBezTo>
                      <a:pt x="528" y="621"/>
                      <a:pt x="528" y="621"/>
                      <a:pt x="528" y="621"/>
                    </a:cubicBezTo>
                    <a:cubicBezTo>
                      <a:pt x="553" y="605"/>
                      <a:pt x="553" y="605"/>
                      <a:pt x="553" y="605"/>
                    </a:cubicBezTo>
                    <a:cubicBezTo>
                      <a:pt x="554" y="259"/>
                      <a:pt x="554" y="259"/>
                      <a:pt x="554" y="259"/>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3" name="Freeform 17"/>
              <p:cNvSpPr>
                <a:spLocks/>
              </p:cNvSpPr>
              <p:nvPr/>
            </p:nvSpPr>
            <p:spPr bwMode="auto">
              <a:xfrm>
                <a:off x="5614721" y="2855574"/>
                <a:ext cx="587375" cy="382588"/>
              </a:xfrm>
              <a:custGeom>
                <a:avLst/>
                <a:gdLst>
                  <a:gd name="T0" fmla="*/ 118 w 370"/>
                  <a:gd name="T1" fmla="*/ 241 h 241"/>
                  <a:gd name="T2" fmla="*/ 0 w 370"/>
                  <a:gd name="T3" fmla="*/ 164 h 241"/>
                  <a:gd name="T4" fmla="*/ 252 w 370"/>
                  <a:gd name="T5" fmla="*/ 0 h 241"/>
                  <a:gd name="T6" fmla="*/ 370 w 370"/>
                  <a:gd name="T7" fmla="*/ 78 h 241"/>
                  <a:gd name="T8" fmla="*/ 118 w 370"/>
                  <a:gd name="T9" fmla="*/ 241 h 241"/>
                </a:gdLst>
                <a:ahLst/>
                <a:cxnLst>
                  <a:cxn ang="0">
                    <a:pos x="T0" y="T1"/>
                  </a:cxn>
                  <a:cxn ang="0">
                    <a:pos x="T2" y="T3"/>
                  </a:cxn>
                  <a:cxn ang="0">
                    <a:pos x="T4" y="T5"/>
                  </a:cxn>
                  <a:cxn ang="0">
                    <a:pos x="T6" y="T7"/>
                  </a:cxn>
                  <a:cxn ang="0">
                    <a:pos x="T8" y="T9"/>
                  </a:cxn>
                </a:cxnLst>
                <a:rect l="0" t="0" r="r" b="b"/>
                <a:pathLst>
                  <a:path w="370" h="241">
                    <a:moveTo>
                      <a:pt x="118" y="241"/>
                    </a:moveTo>
                    <a:lnTo>
                      <a:pt x="0" y="164"/>
                    </a:lnTo>
                    <a:lnTo>
                      <a:pt x="252" y="0"/>
                    </a:lnTo>
                    <a:lnTo>
                      <a:pt x="370" y="78"/>
                    </a:lnTo>
                    <a:lnTo>
                      <a:pt x="118" y="24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4" name="Freeform 18"/>
              <p:cNvSpPr>
                <a:spLocks/>
              </p:cNvSpPr>
              <p:nvPr/>
            </p:nvSpPr>
            <p:spPr bwMode="auto">
              <a:xfrm>
                <a:off x="5802046" y="2979399"/>
                <a:ext cx="400050" cy="777875"/>
              </a:xfrm>
              <a:custGeom>
                <a:avLst/>
                <a:gdLst>
                  <a:gd name="T0" fmla="*/ 0 w 252"/>
                  <a:gd name="T1" fmla="*/ 163 h 490"/>
                  <a:gd name="T2" fmla="*/ 0 w 252"/>
                  <a:gd name="T3" fmla="*/ 490 h 490"/>
                  <a:gd name="T4" fmla="*/ 252 w 252"/>
                  <a:gd name="T5" fmla="*/ 327 h 490"/>
                  <a:gd name="T6" fmla="*/ 252 w 252"/>
                  <a:gd name="T7" fmla="*/ 0 h 490"/>
                  <a:gd name="T8" fmla="*/ 0 w 252"/>
                  <a:gd name="T9" fmla="*/ 163 h 490"/>
                </a:gdLst>
                <a:ahLst/>
                <a:cxnLst>
                  <a:cxn ang="0">
                    <a:pos x="T0" y="T1"/>
                  </a:cxn>
                  <a:cxn ang="0">
                    <a:pos x="T2" y="T3"/>
                  </a:cxn>
                  <a:cxn ang="0">
                    <a:pos x="T4" y="T5"/>
                  </a:cxn>
                  <a:cxn ang="0">
                    <a:pos x="T6" y="T7"/>
                  </a:cxn>
                  <a:cxn ang="0">
                    <a:pos x="T8" y="T9"/>
                  </a:cxn>
                </a:cxnLst>
                <a:rect l="0" t="0" r="r" b="b"/>
                <a:pathLst>
                  <a:path w="252" h="490">
                    <a:moveTo>
                      <a:pt x="0" y="163"/>
                    </a:moveTo>
                    <a:lnTo>
                      <a:pt x="0" y="490"/>
                    </a:lnTo>
                    <a:lnTo>
                      <a:pt x="252" y="327"/>
                    </a:lnTo>
                    <a:lnTo>
                      <a:pt x="252" y="0"/>
                    </a:lnTo>
                    <a:lnTo>
                      <a:pt x="0" y="163"/>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5" name="Freeform 19"/>
              <p:cNvSpPr>
                <a:spLocks/>
              </p:cNvSpPr>
              <p:nvPr/>
            </p:nvSpPr>
            <p:spPr bwMode="auto">
              <a:xfrm>
                <a:off x="5802046" y="2979399"/>
                <a:ext cx="400050" cy="777875"/>
              </a:xfrm>
              <a:custGeom>
                <a:avLst/>
                <a:gdLst>
                  <a:gd name="T0" fmla="*/ 0 w 252"/>
                  <a:gd name="T1" fmla="*/ 163 h 490"/>
                  <a:gd name="T2" fmla="*/ 0 w 252"/>
                  <a:gd name="T3" fmla="*/ 490 h 490"/>
                  <a:gd name="T4" fmla="*/ 252 w 252"/>
                  <a:gd name="T5" fmla="*/ 327 h 490"/>
                  <a:gd name="T6" fmla="*/ 252 w 252"/>
                  <a:gd name="T7" fmla="*/ 0 h 490"/>
                  <a:gd name="T8" fmla="*/ 0 w 252"/>
                  <a:gd name="T9" fmla="*/ 163 h 490"/>
                </a:gdLst>
                <a:ahLst/>
                <a:cxnLst>
                  <a:cxn ang="0">
                    <a:pos x="T0" y="T1"/>
                  </a:cxn>
                  <a:cxn ang="0">
                    <a:pos x="T2" y="T3"/>
                  </a:cxn>
                  <a:cxn ang="0">
                    <a:pos x="T4" y="T5"/>
                  </a:cxn>
                  <a:cxn ang="0">
                    <a:pos x="T6" y="T7"/>
                  </a:cxn>
                  <a:cxn ang="0">
                    <a:pos x="T8" y="T9"/>
                  </a:cxn>
                </a:cxnLst>
                <a:rect l="0" t="0" r="r" b="b"/>
                <a:pathLst>
                  <a:path w="252" h="490">
                    <a:moveTo>
                      <a:pt x="0" y="163"/>
                    </a:moveTo>
                    <a:lnTo>
                      <a:pt x="0" y="490"/>
                    </a:lnTo>
                    <a:lnTo>
                      <a:pt x="252" y="327"/>
                    </a:lnTo>
                    <a:lnTo>
                      <a:pt x="252" y="0"/>
                    </a:ln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6" name="Freeform 20"/>
              <p:cNvSpPr>
                <a:spLocks/>
              </p:cNvSpPr>
              <p:nvPr/>
            </p:nvSpPr>
            <p:spPr bwMode="auto">
              <a:xfrm>
                <a:off x="5614721" y="3115924"/>
                <a:ext cx="187325" cy="641350"/>
              </a:xfrm>
              <a:custGeom>
                <a:avLst/>
                <a:gdLst>
                  <a:gd name="T0" fmla="*/ 118 w 118"/>
                  <a:gd name="T1" fmla="*/ 77 h 404"/>
                  <a:gd name="T2" fmla="*/ 0 w 118"/>
                  <a:gd name="T3" fmla="*/ 0 h 404"/>
                  <a:gd name="T4" fmla="*/ 0 w 118"/>
                  <a:gd name="T5" fmla="*/ 326 h 404"/>
                  <a:gd name="T6" fmla="*/ 118 w 118"/>
                  <a:gd name="T7" fmla="*/ 404 h 404"/>
                  <a:gd name="T8" fmla="*/ 118 w 118"/>
                  <a:gd name="T9" fmla="*/ 77 h 404"/>
                </a:gdLst>
                <a:ahLst/>
                <a:cxnLst>
                  <a:cxn ang="0">
                    <a:pos x="T0" y="T1"/>
                  </a:cxn>
                  <a:cxn ang="0">
                    <a:pos x="T2" y="T3"/>
                  </a:cxn>
                  <a:cxn ang="0">
                    <a:pos x="T4" y="T5"/>
                  </a:cxn>
                  <a:cxn ang="0">
                    <a:pos x="T6" y="T7"/>
                  </a:cxn>
                  <a:cxn ang="0">
                    <a:pos x="T8" y="T9"/>
                  </a:cxn>
                </a:cxnLst>
                <a:rect l="0" t="0" r="r" b="b"/>
                <a:pathLst>
                  <a:path w="118" h="404">
                    <a:moveTo>
                      <a:pt x="118" y="77"/>
                    </a:moveTo>
                    <a:lnTo>
                      <a:pt x="0" y="0"/>
                    </a:lnTo>
                    <a:lnTo>
                      <a:pt x="0" y="326"/>
                    </a:lnTo>
                    <a:lnTo>
                      <a:pt x="118" y="404"/>
                    </a:lnTo>
                    <a:lnTo>
                      <a:pt x="118" y="77"/>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7" name="Freeform 21"/>
              <p:cNvSpPr>
                <a:spLocks/>
              </p:cNvSpPr>
              <p:nvPr/>
            </p:nvSpPr>
            <p:spPr bwMode="auto">
              <a:xfrm>
                <a:off x="5614721" y="3115924"/>
                <a:ext cx="187325" cy="641350"/>
              </a:xfrm>
              <a:custGeom>
                <a:avLst/>
                <a:gdLst>
                  <a:gd name="T0" fmla="*/ 118 w 118"/>
                  <a:gd name="T1" fmla="*/ 77 h 404"/>
                  <a:gd name="T2" fmla="*/ 0 w 118"/>
                  <a:gd name="T3" fmla="*/ 0 h 404"/>
                  <a:gd name="T4" fmla="*/ 0 w 118"/>
                  <a:gd name="T5" fmla="*/ 326 h 404"/>
                  <a:gd name="T6" fmla="*/ 118 w 118"/>
                  <a:gd name="T7" fmla="*/ 404 h 404"/>
                  <a:gd name="T8" fmla="*/ 118 w 118"/>
                  <a:gd name="T9" fmla="*/ 77 h 404"/>
                </a:gdLst>
                <a:ahLst/>
                <a:cxnLst>
                  <a:cxn ang="0">
                    <a:pos x="T0" y="T1"/>
                  </a:cxn>
                  <a:cxn ang="0">
                    <a:pos x="T2" y="T3"/>
                  </a:cxn>
                  <a:cxn ang="0">
                    <a:pos x="T4" y="T5"/>
                  </a:cxn>
                  <a:cxn ang="0">
                    <a:pos x="T6" y="T7"/>
                  </a:cxn>
                  <a:cxn ang="0">
                    <a:pos x="T8" y="T9"/>
                  </a:cxn>
                </a:cxnLst>
                <a:rect l="0" t="0" r="r" b="b"/>
                <a:pathLst>
                  <a:path w="118" h="404">
                    <a:moveTo>
                      <a:pt x="118" y="77"/>
                    </a:moveTo>
                    <a:lnTo>
                      <a:pt x="0" y="0"/>
                    </a:lnTo>
                    <a:lnTo>
                      <a:pt x="0" y="326"/>
                    </a:lnTo>
                    <a:lnTo>
                      <a:pt x="118" y="404"/>
                    </a:lnTo>
                    <a:lnTo>
                      <a:pt x="118"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8" name="Rectangle 22"/>
              <p:cNvSpPr>
                <a:spLocks noChangeArrowheads="1"/>
              </p:cNvSpPr>
              <p:nvPr/>
            </p:nvSpPr>
            <p:spPr bwMode="auto">
              <a:xfrm>
                <a:off x="5614721" y="3309599"/>
                <a:ext cx="1588" cy="1588"/>
              </a:xfrm>
              <a:prstGeom prst="rect">
                <a:avLst/>
              </a:prstGeom>
              <a:solidFill>
                <a:srgbClr val="ACAB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29" name="Freeform 23"/>
              <p:cNvSpPr>
                <a:spLocks/>
              </p:cNvSpPr>
              <p:nvPr/>
            </p:nvSpPr>
            <p:spPr bwMode="auto">
              <a:xfrm>
                <a:off x="5614721" y="330959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0" name="Rectangle 24"/>
              <p:cNvSpPr>
                <a:spLocks noChangeArrowheads="1"/>
              </p:cNvSpPr>
              <p:nvPr/>
            </p:nvSpPr>
            <p:spPr bwMode="auto">
              <a:xfrm>
                <a:off x="5614721" y="3303249"/>
                <a:ext cx="1588" cy="6350"/>
              </a:xfrm>
              <a:prstGeom prst="rect">
                <a:avLst/>
              </a:prstGeom>
              <a:solidFill>
                <a:srgbClr val="9A9A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1" name="Freeform 25"/>
              <p:cNvSpPr>
                <a:spLocks/>
              </p:cNvSpPr>
              <p:nvPr/>
            </p:nvSpPr>
            <p:spPr bwMode="auto">
              <a:xfrm>
                <a:off x="5614721" y="3303249"/>
                <a:ext cx="0" cy="6350"/>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2" name="Rectangle 26"/>
              <p:cNvSpPr>
                <a:spLocks noChangeArrowheads="1"/>
              </p:cNvSpPr>
              <p:nvPr/>
            </p:nvSpPr>
            <p:spPr bwMode="auto">
              <a:xfrm>
                <a:off x="5802046" y="3427074"/>
                <a:ext cx="1588" cy="6350"/>
              </a:xfrm>
              <a:prstGeom prst="rect">
                <a:avLst/>
              </a:prstGeom>
              <a:solidFill>
                <a:srgbClr val="5D5F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3" name="Freeform 27"/>
              <p:cNvSpPr>
                <a:spLocks/>
              </p:cNvSpPr>
              <p:nvPr/>
            </p:nvSpPr>
            <p:spPr bwMode="auto">
              <a:xfrm>
                <a:off x="5802046" y="3427074"/>
                <a:ext cx="0" cy="6350"/>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4" name="Freeform 28"/>
              <p:cNvSpPr>
                <a:spLocks/>
              </p:cNvSpPr>
              <p:nvPr/>
            </p:nvSpPr>
            <p:spPr bwMode="auto">
              <a:xfrm>
                <a:off x="5614721" y="3301662"/>
                <a:ext cx="187325" cy="131763"/>
              </a:xfrm>
              <a:custGeom>
                <a:avLst/>
                <a:gdLst>
                  <a:gd name="T0" fmla="*/ 0 w 118"/>
                  <a:gd name="T1" fmla="*/ 0 h 83"/>
                  <a:gd name="T2" fmla="*/ 0 w 118"/>
                  <a:gd name="T3" fmla="*/ 1 h 83"/>
                  <a:gd name="T4" fmla="*/ 0 w 118"/>
                  <a:gd name="T5" fmla="*/ 5 h 83"/>
                  <a:gd name="T6" fmla="*/ 0 w 118"/>
                  <a:gd name="T7" fmla="*/ 5 h 83"/>
                  <a:gd name="T8" fmla="*/ 118 w 118"/>
                  <a:gd name="T9" fmla="*/ 83 h 83"/>
                  <a:gd name="T10" fmla="*/ 118 w 118"/>
                  <a:gd name="T11" fmla="*/ 79 h 83"/>
                  <a:gd name="T12" fmla="*/ 118 w 118"/>
                  <a:gd name="T13" fmla="*/ 78 h 83"/>
                  <a:gd name="T14" fmla="*/ 0 w 118"/>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3">
                    <a:moveTo>
                      <a:pt x="0" y="0"/>
                    </a:moveTo>
                    <a:lnTo>
                      <a:pt x="0" y="1"/>
                    </a:lnTo>
                    <a:lnTo>
                      <a:pt x="0" y="5"/>
                    </a:lnTo>
                    <a:lnTo>
                      <a:pt x="0" y="5"/>
                    </a:lnTo>
                    <a:lnTo>
                      <a:pt x="118" y="83"/>
                    </a:lnTo>
                    <a:lnTo>
                      <a:pt x="118" y="79"/>
                    </a:lnTo>
                    <a:lnTo>
                      <a:pt x="118" y="78"/>
                    </a:lnTo>
                    <a:lnTo>
                      <a:pt x="0" y="0"/>
                    </a:lnTo>
                    <a:close/>
                  </a:path>
                </a:pathLst>
              </a:custGeom>
              <a:solidFill>
                <a:srgbClr val="747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5" name="Freeform 29"/>
              <p:cNvSpPr>
                <a:spLocks/>
              </p:cNvSpPr>
              <p:nvPr/>
            </p:nvSpPr>
            <p:spPr bwMode="auto">
              <a:xfrm>
                <a:off x="5614721" y="3301662"/>
                <a:ext cx="187325" cy="131763"/>
              </a:xfrm>
              <a:custGeom>
                <a:avLst/>
                <a:gdLst>
                  <a:gd name="T0" fmla="*/ 0 w 118"/>
                  <a:gd name="T1" fmla="*/ 0 h 83"/>
                  <a:gd name="T2" fmla="*/ 0 w 118"/>
                  <a:gd name="T3" fmla="*/ 1 h 83"/>
                  <a:gd name="T4" fmla="*/ 0 w 118"/>
                  <a:gd name="T5" fmla="*/ 5 h 83"/>
                  <a:gd name="T6" fmla="*/ 0 w 118"/>
                  <a:gd name="T7" fmla="*/ 5 h 83"/>
                  <a:gd name="T8" fmla="*/ 118 w 118"/>
                  <a:gd name="T9" fmla="*/ 83 h 83"/>
                  <a:gd name="T10" fmla="*/ 118 w 118"/>
                  <a:gd name="T11" fmla="*/ 79 h 83"/>
                  <a:gd name="T12" fmla="*/ 118 w 118"/>
                  <a:gd name="T13" fmla="*/ 78 h 83"/>
                  <a:gd name="T14" fmla="*/ 0 w 118"/>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3">
                    <a:moveTo>
                      <a:pt x="0" y="0"/>
                    </a:moveTo>
                    <a:lnTo>
                      <a:pt x="0" y="1"/>
                    </a:lnTo>
                    <a:lnTo>
                      <a:pt x="0" y="5"/>
                    </a:lnTo>
                    <a:lnTo>
                      <a:pt x="0" y="5"/>
                    </a:lnTo>
                    <a:lnTo>
                      <a:pt x="118" y="83"/>
                    </a:lnTo>
                    <a:lnTo>
                      <a:pt x="118" y="79"/>
                    </a:lnTo>
                    <a:lnTo>
                      <a:pt x="118"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6" name="Freeform 30"/>
              <p:cNvSpPr>
                <a:spLocks/>
              </p:cNvSpPr>
              <p:nvPr/>
            </p:nvSpPr>
            <p:spPr bwMode="auto">
              <a:xfrm>
                <a:off x="5614721" y="3493749"/>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7" name="Freeform 31"/>
              <p:cNvSpPr>
                <a:spLocks/>
              </p:cNvSpPr>
              <p:nvPr/>
            </p:nvSpPr>
            <p:spPr bwMode="auto">
              <a:xfrm>
                <a:off x="5614721" y="3493749"/>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8" name="Rectangle 32"/>
              <p:cNvSpPr>
                <a:spLocks noChangeArrowheads="1"/>
              </p:cNvSpPr>
              <p:nvPr/>
            </p:nvSpPr>
            <p:spPr bwMode="auto">
              <a:xfrm>
                <a:off x="5614721" y="3493749"/>
                <a:ext cx="1588" cy="3175"/>
              </a:xfrm>
              <a:prstGeom prst="rect">
                <a:avLst/>
              </a:prstGeom>
              <a:solidFill>
                <a:srgbClr val="9A9A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39" name="Freeform 33"/>
              <p:cNvSpPr>
                <a:spLocks/>
              </p:cNvSpPr>
              <p:nvPr/>
            </p:nvSpPr>
            <p:spPr bwMode="auto">
              <a:xfrm>
                <a:off x="5614721" y="3493749"/>
                <a:ext cx="0" cy="3175"/>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0" name="Rectangle 34"/>
              <p:cNvSpPr>
                <a:spLocks noChangeArrowheads="1"/>
              </p:cNvSpPr>
              <p:nvPr/>
            </p:nvSpPr>
            <p:spPr bwMode="auto">
              <a:xfrm>
                <a:off x="5802046" y="3617574"/>
                <a:ext cx="1588" cy="1588"/>
              </a:xfrm>
              <a:prstGeom prst="rect">
                <a:avLst/>
              </a:prstGeom>
              <a:solidFill>
                <a:srgbClr val="5D5F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1" name="Freeform 35"/>
              <p:cNvSpPr>
                <a:spLocks/>
              </p:cNvSpPr>
              <p:nvPr/>
            </p:nvSpPr>
            <p:spPr bwMode="auto">
              <a:xfrm>
                <a:off x="5802046" y="361757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2" name="Freeform 36"/>
              <p:cNvSpPr>
                <a:spLocks/>
              </p:cNvSpPr>
              <p:nvPr/>
            </p:nvSpPr>
            <p:spPr bwMode="auto">
              <a:xfrm>
                <a:off x="5614721" y="3488987"/>
                <a:ext cx="187325" cy="128588"/>
              </a:xfrm>
              <a:custGeom>
                <a:avLst/>
                <a:gdLst>
                  <a:gd name="T0" fmla="*/ 0 w 118"/>
                  <a:gd name="T1" fmla="*/ 0 h 81"/>
                  <a:gd name="T2" fmla="*/ 0 w 118"/>
                  <a:gd name="T3" fmla="*/ 3 h 81"/>
                  <a:gd name="T4" fmla="*/ 0 w 118"/>
                  <a:gd name="T5" fmla="*/ 3 h 81"/>
                  <a:gd name="T6" fmla="*/ 0 w 118"/>
                  <a:gd name="T7" fmla="*/ 5 h 81"/>
                  <a:gd name="T8" fmla="*/ 118 w 118"/>
                  <a:gd name="T9" fmla="*/ 81 h 81"/>
                  <a:gd name="T10" fmla="*/ 118 w 118"/>
                  <a:gd name="T11" fmla="*/ 81 h 81"/>
                  <a:gd name="T12" fmla="*/ 118 w 118"/>
                  <a:gd name="T13" fmla="*/ 78 h 81"/>
                  <a:gd name="T14" fmla="*/ 0 w 11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1">
                    <a:moveTo>
                      <a:pt x="0" y="0"/>
                    </a:moveTo>
                    <a:lnTo>
                      <a:pt x="0" y="3"/>
                    </a:lnTo>
                    <a:lnTo>
                      <a:pt x="0" y="3"/>
                    </a:lnTo>
                    <a:lnTo>
                      <a:pt x="0" y="5"/>
                    </a:lnTo>
                    <a:lnTo>
                      <a:pt x="118" y="81"/>
                    </a:lnTo>
                    <a:lnTo>
                      <a:pt x="118" y="81"/>
                    </a:lnTo>
                    <a:lnTo>
                      <a:pt x="118" y="78"/>
                    </a:lnTo>
                    <a:lnTo>
                      <a:pt x="0" y="0"/>
                    </a:lnTo>
                    <a:close/>
                  </a:path>
                </a:pathLst>
              </a:custGeom>
              <a:solidFill>
                <a:srgbClr val="747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3" name="Freeform 37"/>
              <p:cNvSpPr>
                <a:spLocks/>
              </p:cNvSpPr>
              <p:nvPr/>
            </p:nvSpPr>
            <p:spPr bwMode="auto">
              <a:xfrm>
                <a:off x="5614721" y="3488987"/>
                <a:ext cx="187325" cy="128588"/>
              </a:xfrm>
              <a:custGeom>
                <a:avLst/>
                <a:gdLst>
                  <a:gd name="T0" fmla="*/ 0 w 118"/>
                  <a:gd name="T1" fmla="*/ 0 h 81"/>
                  <a:gd name="T2" fmla="*/ 0 w 118"/>
                  <a:gd name="T3" fmla="*/ 3 h 81"/>
                  <a:gd name="T4" fmla="*/ 0 w 118"/>
                  <a:gd name="T5" fmla="*/ 3 h 81"/>
                  <a:gd name="T6" fmla="*/ 0 w 118"/>
                  <a:gd name="T7" fmla="*/ 5 h 81"/>
                  <a:gd name="T8" fmla="*/ 118 w 118"/>
                  <a:gd name="T9" fmla="*/ 81 h 81"/>
                  <a:gd name="T10" fmla="*/ 118 w 118"/>
                  <a:gd name="T11" fmla="*/ 81 h 81"/>
                  <a:gd name="T12" fmla="*/ 118 w 118"/>
                  <a:gd name="T13" fmla="*/ 78 h 81"/>
                  <a:gd name="T14" fmla="*/ 0 w 11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1">
                    <a:moveTo>
                      <a:pt x="0" y="0"/>
                    </a:moveTo>
                    <a:lnTo>
                      <a:pt x="0" y="3"/>
                    </a:lnTo>
                    <a:lnTo>
                      <a:pt x="0" y="3"/>
                    </a:lnTo>
                    <a:lnTo>
                      <a:pt x="0" y="5"/>
                    </a:lnTo>
                    <a:lnTo>
                      <a:pt x="118" y="81"/>
                    </a:lnTo>
                    <a:lnTo>
                      <a:pt x="118" y="81"/>
                    </a:lnTo>
                    <a:lnTo>
                      <a:pt x="118"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4" name="Freeform 38"/>
              <p:cNvSpPr>
                <a:spLocks/>
              </p:cNvSpPr>
              <p:nvPr/>
            </p:nvSpPr>
            <p:spPr bwMode="auto">
              <a:xfrm>
                <a:off x="5633771" y="3222287"/>
                <a:ext cx="25400" cy="33338"/>
              </a:xfrm>
              <a:custGeom>
                <a:avLst/>
                <a:gdLst>
                  <a:gd name="T0" fmla="*/ 10 w 10"/>
                  <a:gd name="T1" fmla="*/ 10 h 13"/>
                  <a:gd name="T2" fmla="*/ 5 w 10"/>
                  <a:gd name="T3" fmla="*/ 11 h 13"/>
                  <a:gd name="T4" fmla="*/ 0 w 10"/>
                  <a:gd name="T5" fmla="*/ 3 h 13"/>
                  <a:gd name="T6" fmla="*/ 5 w 10"/>
                  <a:gd name="T7" fmla="*/ 1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10" y="12"/>
                      <a:pt x="7" y="13"/>
                      <a:pt x="5" y="11"/>
                    </a:cubicBezTo>
                    <a:cubicBezTo>
                      <a:pt x="2" y="9"/>
                      <a:pt x="0" y="6"/>
                      <a:pt x="0" y="3"/>
                    </a:cubicBezTo>
                    <a:cubicBezTo>
                      <a:pt x="0" y="0"/>
                      <a:pt x="2" y="0"/>
                      <a:pt x="5" y="1"/>
                    </a:cubicBezTo>
                    <a:cubicBezTo>
                      <a:pt x="7" y="3"/>
                      <a:pt x="10" y="7"/>
                      <a:pt x="10" y="10"/>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5" name="Freeform 39"/>
              <p:cNvSpPr>
                <a:spLocks/>
              </p:cNvSpPr>
              <p:nvPr/>
            </p:nvSpPr>
            <p:spPr bwMode="auto">
              <a:xfrm>
                <a:off x="5935396" y="2595224"/>
                <a:ext cx="1082675" cy="698500"/>
              </a:xfrm>
              <a:custGeom>
                <a:avLst/>
                <a:gdLst>
                  <a:gd name="T0" fmla="*/ 640 w 682"/>
                  <a:gd name="T1" fmla="*/ 440 h 440"/>
                  <a:gd name="T2" fmla="*/ 0 w 682"/>
                  <a:gd name="T3" fmla="*/ 27 h 440"/>
                  <a:gd name="T4" fmla="*/ 40 w 682"/>
                  <a:gd name="T5" fmla="*/ 0 h 440"/>
                  <a:gd name="T6" fmla="*/ 682 w 682"/>
                  <a:gd name="T7" fmla="*/ 413 h 440"/>
                  <a:gd name="T8" fmla="*/ 640 w 682"/>
                  <a:gd name="T9" fmla="*/ 440 h 440"/>
                </a:gdLst>
                <a:ahLst/>
                <a:cxnLst>
                  <a:cxn ang="0">
                    <a:pos x="T0" y="T1"/>
                  </a:cxn>
                  <a:cxn ang="0">
                    <a:pos x="T2" y="T3"/>
                  </a:cxn>
                  <a:cxn ang="0">
                    <a:pos x="T4" y="T5"/>
                  </a:cxn>
                  <a:cxn ang="0">
                    <a:pos x="T6" y="T7"/>
                  </a:cxn>
                  <a:cxn ang="0">
                    <a:pos x="T8" y="T9"/>
                  </a:cxn>
                </a:cxnLst>
                <a:rect l="0" t="0" r="r" b="b"/>
                <a:pathLst>
                  <a:path w="682" h="440">
                    <a:moveTo>
                      <a:pt x="640" y="440"/>
                    </a:moveTo>
                    <a:lnTo>
                      <a:pt x="0" y="27"/>
                    </a:lnTo>
                    <a:lnTo>
                      <a:pt x="40" y="0"/>
                    </a:lnTo>
                    <a:lnTo>
                      <a:pt x="682" y="413"/>
                    </a:lnTo>
                    <a:lnTo>
                      <a:pt x="640" y="44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6" name="Freeform 40"/>
              <p:cNvSpPr>
                <a:spLocks/>
              </p:cNvSpPr>
              <p:nvPr/>
            </p:nvSpPr>
            <p:spPr bwMode="auto">
              <a:xfrm>
                <a:off x="6135421" y="3314362"/>
                <a:ext cx="477838" cy="804863"/>
              </a:xfrm>
              <a:custGeom>
                <a:avLst/>
                <a:gdLst>
                  <a:gd name="T0" fmla="*/ 0 w 188"/>
                  <a:gd name="T1" fmla="*/ 233 h 318"/>
                  <a:gd name="T2" fmla="*/ 0 w 188"/>
                  <a:gd name="T3" fmla="*/ 225 h 318"/>
                  <a:gd name="T4" fmla="*/ 33 w 188"/>
                  <a:gd name="T5" fmla="*/ 204 h 318"/>
                  <a:gd name="T6" fmla="*/ 52 w 188"/>
                  <a:gd name="T7" fmla="*/ 174 h 318"/>
                  <a:gd name="T8" fmla="*/ 52 w 188"/>
                  <a:gd name="T9" fmla="*/ 0 h 318"/>
                  <a:gd name="T10" fmla="*/ 60 w 188"/>
                  <a:gd name="T11" fmla="*/ 0 h 318"/>
                  <a:gd name="T12" fmla="*/ 188 w 188"/>
                  <a:gd name="T13" fmla="*/ 85 h 318"/>
                  <a:gd name="T14" fmla="*/ 188 w 188"/>
                  <a:gd name="T15" fmla="*/ 259 h 318"/>
                  <a:gd name="T16" fmla="*/ 167 w 188"/>
                  <a:gd name="T17" fmla="*/ 295 h 318"/>
                  <a:gd name="T18" fmla="*/ 130 w 188"/>
                  <a:gd name="T19" fmla="*/ 318 h 318"/>
                  <a:gd name="T20" fmla="*/ 0 w 188"/>
                  <a:gd name="T21" fmla="*/ 23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18">
                    <a:moveTo>
                      <a:pt x="0" y="233"/>
                    </a:moveTo>
                    <a:cubicBezTo>
                      <a:pt x="0" y="225"/>
                      <a:pt x="0" y="225"/>
                      <a:pt x="0" y="225"/>
                    </a:cubicBezTo>
                    <a:cubicBezTo>
                      <a:pt x="33" y="204"/>
                      <a:pt x="33" y="204"/>
                      <a:pt x="33" y="204"/>
                    </a:cubicBezTo>
                    <a:cubicBezTo>
                      <a:pt x="44" y="198"/>
                      <a:pt x="52" y="184"/>
                      <a:pt x="52" y="174"/>
                    </a:cubicBezTo>
                    <a:cubicBezTo>
                      <a:pt x="52" y="0"/>
                      <a:pt x="52" y="0"/>
                      <a:pt x="52" y="0"/>
                    </a:cubicBezTo>
                    <a:cubicBezTo>
                      <a:pt x="60" y="0"/>
                      <a:pt x="60" y="0"/>
                      <a:pt x="60" y="0"/>
                    </a:cubicBezTo>
                    <a:cubicBezTo>
                      <a:pt x="188" y="85"/>
                      <a:pt x="188" y="85"/>
                      <a:pt x="188" y="85"/>
                    </a:cubicBezTo>
                    <a:cubicBezTo>
                      <a:pt x="188" y="259"/>
                      <a:pt x="188" y="259"/>
                      <a:pt x="188" y="259"/>
                    </a:cubicBezTo>
                    <a:cubicBezTo>
                      <a:pt x="188" y="271"/>
                      <a:pt x="180" y="287"/>
                      <a:pt x="167" y="295"/>
                    </a:cubicBezTo>
                    <a:cubicBezTo>
                      <a:pt x="130" y="318"/>
                      <a:pt x="130" y="318"/>
                      <a:pt x="130" y="318"/>
                    </a:cubicBezTo>
                    <a:lnTo>
                      <a:pt x="0" y="23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7" name="Freeform 41"/>
              <p:cNvSpPr>
                <a:spLocks/>
              </p:cNvSpPr>
              <p:nvPr/>
            </p:nvSpPr>
            <p:spPr bwMode="auto">
              <a:xfrm>
                <a:off x="6138596" y="3882687"/>
                <a:ext cx="330200" cy="236538"/>
              </a:xfrm>
              <a:custGeom>
                <a:avLst/>
                <a:gdLst>
                  <a:gd name="T0" fmla="*/ 208 w 208"/>
                  <a:gd name="T1" fmla="*/ 136 h 149"/>
                  <a:gd name="T2" fmla="*/ 0 w 208"/>
                  <a:gd name="T3" fmla="*/ 0 h 149"/>
                  <a:gd name="T4" fmla="*/ 0 w 208"/>
                  <a:gd name="T5" fmla="*/ 13 h 149"/>
                  <a:gd name="T6" fmla="*/ 208 w 208"/>
                  <a:gd name="T7" fmla="*/ 149 h 149"/>
                  <a:gd name="T8" fmla="*/ 208 w 208"/>
                  <a:gd name="T9" fmla="*/ 136 h 149"/>
                </a:gdLst>
                <a:ahLst/>
                <a:cxnLst>
                  <a:cxn ang="0">
                    <a:pos x="T0" y="T1"/>
                  </a:cxn>
                  <a:cxn ang="0">
                    <a:pos x="T2" y="T3"/>
                  </a:cxn>
                  <a:cxn ang="0">
                    <a:pos x="T4" y="T5"/>
                  </a:cxn>
                  <a:cxn ang="0">
                    <a:pos x="T6" y="T7"/>
                  </a:cxn>
                  <a:cxn ang="0">
                    <a:pos x="T8" y="T9"/>
                  </a:cxn>
                </a:cxnLst>
                <a:rect l="0" t="0" r="r" b="b"/>
                <a:pathLst>
                  <a:path w="208" h="149">
                    <a:moveTo>
                      <a:pt x="208" y="136"/>
                    </a:moveTo>
                    <a:lnTo>
                      <a:pt x="0" y="0"/>
                    </a:lnTo>
                    <a:lnTo>
                      <a:pt x="0" y="13"/>
                    </a:lnTo>
                    <a:lnTo>
                      <a:pt x="208" y="149"/>
                    </a:lnTo>
                    <a:lnTo>
                      <a:pt x="208" y="136"/>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8" name="Freeform 42"/>
              <p:cNvSpPr>
                <a:spLocks/>
              </p:cNvSpPr>
              <p:nvPr/>
            </p:nvSpPr>
            <p:spPr bwMode="auto">
              <a:xfrm>
                <a:off x="6468796" y="3523912"/>
                <a:ext cx="144463" cy="595313"/>
              </a:xfrm>
              <a:custGeom>
                <a:avLst/>
                <a:gdLst>
                  <a:gd name="T0" fmla="*/ 52 w 57"/>
                  <a:gd name="T1" fmla="*/ 0 h 235"/>
                  <a:gd name="T2" fmla="*/ 52 w 57"/>
                  <a:gd name="T3" fmla="*/ 176 h 235"/>
                  <a:gd name="T4" fmla="*/ 33 w 57"/>
                  <a:gd name="T5" fmla="*/ 206 h 235"/>
                  <a:gd name="T6" fmla="*/ 0 w 57"/>
                  <a:gd name="T7" fmla="*/ 227 h 235"/>
                  <a:gd name="T8" fmla="*/ 0 w 57"/>
                  <a:gd name="T9" fmla="*/ 235 h 235"/>
                  <a:gd name="T10" fmla="*/ 36 w 57"/>
                  <a:gd name="T11" fmla="*/ 212 h 235"/>
                  <a:gd name="T12" fmla="*/ 57 w 57"/>
                  <a:gd name="T13" fmla="*/ 176 h 235"/>
                  <a:gd name="T14" fmla="*/ 57 w 57"/>
                  <a:gd name="T15" fmla="*/ 0 h 235"/>
                  <a:gd name="T16" fmla="*/ 52 w 57"/>
                  <a:gd name="T1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5">
                    <a:moveTo>
                      <a:pt x="52" y="0"/>
                    </a:moveTo>
                    <a:cubicBezTo>
                      <a:pt x="52" y="176"/>
                      <a:pt x="52" y="176"/>
                      <a:pt x="52" y="176"/>
                    </a:cubicBezTo>
                    <a:cubicBezTo>
                      <a:pt x="52" y="186"/>
                      <a:pt x="43" y="200"/>
                      <a:pt x="33" y="206"/>
                    </a:cubicBezTo>
                    <a:cubicBezTo>
                      <a:pt x="0" y="227"/>
                      <a:pt x="0" y="227"/>
                      <a:pt x="0" y="227"/>
                    </a:cubicBezTo>
                    <a:cubicBezTo>
                      <a:pt x="0" y="235"/>
                      <a:pt x="0" y="235"/>
                      <a:pt x="0" y="235"/>
                    </a:cubicBezTo>
                    <a:cubicBezTo>
                      <a:pt x="36" y="212"/>
                      <a:pt x="36" y="212"/>
                      <a:pt x="36" y="212"/>
                    </a:cubicBezTo>
                    <a:cubicBezTo>
                      <a:pt x="48" y="204"/>
                      <a:pt x="57" y="188"/>
                      <a:pt x="57" y="176"/>
                    </a:cubicBezTo>
                    <a:cubicBezTo>
                      <a:pt x="57" y="0"/>
                      <a:pt x="57" y="0"/>
                      <a:pt x="57" y="0"/>
                    </a:cubicBezTo>
                    <a:lnTo>
                      <a:pt x="52" y="0"/>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49" name="Freeform 43"/>
              <p:cNvSpPr>
                <a:spLocks/>
              </p:cNvSpPr>
              <p:nvPr/>
            </p:nvSpPr>
            <p:spPr bwMode="auto">
              <a:xfrm>
                <a:off x="6951396" y="3250862"/>
                <a:ext cx="66675" cy="919163"/>
              </a:xfrm>
              <a:custGeom>
                <a:avLst/>
                <a:gdLst>
                  <a:gd name="T0" fmla="*/ 0 w 42"/>
                  <a:gd name="T1" fmla="*/ 27 h 579"/>
                  <a:gd name="T2" fmla="*/ 0 w 42"/>
                  <a:gd name="T3" fmla="*/ 579 h 579"/>
                  <a:gd name="T4" fmla="*/ 40 w 42"/>
                  <a:gd name="T5" fmla="*/ 551 h 579"/>
                  <a:gd name="T6" fmla="*/ 42 w 42"/>
                  <a:gd name="T7" fmla="*/ 0 h 579"/>
                  <a:gd name="T8" fmla="*/ 0 w 42"/>
                  <a:gd name="T9" fmla="*/ 27 h 579"/>
                </a:gdLst>
                <a:ahLst/>
                <a:cxnLst>
                  <a:cxn ang="0">
                    <a:pos x="T0" y="T1"/>
                  </a:cxn>
                  <a:cxn ang="0">
                    <a:pos x="T2" y="T3"/>
                  </a:cxn>
                  <a:cxn ang="0">
                    <a:pos x="T4" y="T5"/>
                  </a:cxn>
                  <a:cxn ang="0">
                    <a:pos x="T6" y="T7"/>
                  </a:cxn>
                  <a:cxn ang="0">
                    <a:pos x="T8" y="T9"/>
                  </a:cxn>
                </a:cxnLst>
                <a:rect l="0" t="0" r="r" b="b"/>
                <a:pathLst>
                  <a:path w="42" h="579">
                    <a:moveTo>
                      <a:pt x="0" y="27"/>
                    </a:moveTo>
                    <a:lnTo>
                      <a:pt x="0" y="579"/>
                    </a:lnTo>
                    <a:lnTo>
                      <a:pt x="40" y="551"/>
                    </a:lnTo>
                    <a:lnTo>
                      <a:pt x="42" y="0"/>
                    </a:lnTo>
                    <a:lnTo>
                      <a:pt x="0" y="27"/>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0" name="Freeform 44"/>
              <p:cNvSpPr>
                <a:spLocks/>
              </p:cNvSpPr>
              <p:nvPr/>
            </p:nvSpPr>
            <p:spPr bwMode="auto">
              <a:xfrm>
                <a:off x="5935396" y="2638087"/>
                <a:ext cx="1016000" cy="1528763"/>
              </a:xfrm>
              <a:custGeom>
                <a:avLst/>
                <a:gdLst>
                  <a:gd name="T0" fmla="*/ 640 w 640"/>
                  <a:gd name="T1" fmla="*/ 413 h 963"/>
                  <a:gd name="T2" fmla="*/ 0 w 640"/>
                  <a:gd name="T3" fmla="*/ 0 h 963"/>
                  <a:gd name="T4" fmla="*/ 0 w 640"/>
                  <a:gd name="T5" fmla="*/ 550 h 963"/>
                  <a:gd name="T6" fmla="*/ 640 w 640"/>
                  <a:gd name="T7" fmla="*/ 963 h 963"/>
                  <a:gd name="T8" fmla="*/ 640 w 640"/>
                  <a:gd name="T9" fmla="*/ 413 h 963"/>
                </a:gdLst>
                <a:ahLst/>
                <a:cxnLst>
                  <a:cxn ang="0">
                    <a:pos x="T0" y="T1"/>
                  </a:cxn>
                  <a:cxn ang="0">
                    <a:pos x="T2" y="T3"/>
                  </a:cxn>
                  <a:cxn ang="0">
                    <a:pos x="T4" y="T5"/>
                  </a:cxn>
                  <a:cxn ang="0">
                    <a:pos x="T6" y="T7"/>
                  </a:cxn>
                  <a:cxn ang="0">
                    <a:pos x="T8" y="T9"/>
                  </a:cxn>
                </a:cxnLst>
                <a:rect l="0" t="0" r="r" b="b"/>
                <a:pathLst>
                  <a:path w="640" h="963">
                    <a:moveTo>
                      <a:pt x="640" y="413"/>
                    </a:moveTo>
                    <a:lnTo>
                      <a:pt x="0" y="0"/>
                    </a:lnTo>
                    <a:lnTo>
                      <a:pt x="0" y="550"/>
                    </a:lnTo>
                    <a:lnTo>
                      <a:pt x="640" y="963"/>
                    </a:lnTo>
                    <a:lnTo>
                      <a:pt x="640" y="413"/>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1" name="Freeform 45"/>
              <p:cNvSpPr>
                <a:spLocks/>
              </p:cNvSpPr>
              <p:nvPr/>
            </p:nvSpPr>
            <p:spPr bwMode="auto">
              <a:xfrm>
                <a:off x="5984609" y="2723812"/>
                <a:ext cx="922338" cy="1357313"/>
              </a:xfrm>
              <a:custGeom>
                <a:avLst/>
                <a:gdLst>
                  <a:gd name="T0" fmla="*/ 581 w 581"/>
                  <a:gd name="T1" fmla="*/ 377 h 855"/>
                  <a:gd name="T2" fmla="*/ 0 w 581"/>
                  <a:gd name="T3" fmla="*/ 0 h 855"/>
                  <a:gd name="T4" fmla="*/ 0 w 581"/>
                  <a:gd name="T5" fmla="*/ 480 h 855"/>
                  <a:gd name="T6" fmla="*/ 581 w 581"/>
                  <a:gd name="T7" fmla="*/ 855 h 855"/>
                  <a:gd name="T8" fmla="*/ 581 w 581"/>
                  <a:gd name="T9" fmla="*/ 377 h 855"/>
                </a:gdLst>
                <a:ahLst/>
                <a:cxnLst>
                  <a:cxn ang="0">
                    <a:pos x="T0" y="T1"/>
                  </a:cxn>
                  <a:cxn ang="0">
                    <a:pos x="T2" y="T3"/>
                  </a:cxn>
                  <a:cxn ang="0">
                    <a:pos x="T4" y="T5"/>
                  </a:cxn>
                  <a:cxn ang="0">
                    <a:pos x="T6" y="T7"/>
                  </a:cxn>
                  <a:cxn ang="0">
                    <a:pos x="T8" y="T9"/>
                  </a:cxn>
                </a:cxnLst>
                <a:rect l="0" t="0" r="r" b="b"/>
                <a:pathLst>
                  <a:path w="581" h="855">
                    <a:moveTo>
                      <a:pt x="581" y="377"/>
                    </a:moveTo>
                    <a:lnTo>
                      <a:pt x="0" y="0"/>
                    </a:lnTo>
                    <a:lnTo>
                      <a:pt x="0" y="480"/>
                    </a:lnTo>
                    <a:lnTo>
                      <a:pt x="581" y="855"/>
                    </a:lnTo>
                    <a:lnTo>
                      <a:pt x="581" y="377"/>
                    </a:lnTo>
                    <a:close/>
                  </a:path>
                </a:pathLst>
              </a:custGeom>
              <a:solidFill>
                <a:srgbClr val="0487CC"/>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2" name="Freeform 46"/>
              <p:cNvSpPr>
                <a:spLocks/>
              </p:cNvSpPr>
              <p:nvPr/>
            </p:nvSpPr>
            <p:spPr bwMode="auto">
              <a:xfrm>
                <a:off x="6286234" y="3498512"/>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3" name="Freeform 47"/>
              <p:cNvSpPr>
                <a:spLocks/>
              </p:cNvSpPr>
              <p:nvPr/>
            </p:nvSpPr>
            <p:spPr bwMode="auto">
              <a:xfrm>
                <a:off x="6448159" y="2990512"/>
                <a:ext cx="25400" cy="31750"/>
              </a:xfrm>
              <a:custGeom>
                <a:avLst/>
                <a:gdLst>
                  <a:gd name="T0" fmla="*/ 10 w 10"/>
                  <a:gd name="T1" fmla="*/ 10 h 13"/>
                  <a:gd name="T2" fmla="*/ 5 w 10"/>
                  <a:gd name="T3" fmla="*/ 11 h 13"/>
                  <a:gd name="T4" fmla="*/ 0 w 10"/>
                  <a:gd name="T5" fmla="*/ 3 h 13"/>
                  <a:gd name="T6" fmla="*/ 5 w 10"/>
                  <a:gd name="T7" fmla="*/ 2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10" y="13"/>
                      <a:pt x="7" y="13"/>
                      <a:pt x="5" y="11"/>
                    </a:cubicBezTo>
                    <a:cubicBezTo>
                      <a:pt x="2" y="10"/>
                      <a:pt x="0" y="6"/>
                      <a:pt x="0" y="3"/>
                    </a:cubicBezTo>
                    <a:cubicBezTo>
                      <a:pt x="0" y="1"/>
                      <a:pt x="2" y="0"/>
                      <a:pt x="5" y="2"/>
                    </a:cubicBezTo>
                    <a:cubicBezTo>
                      <a:pt x="7" y="3"/>
                      <a:pt x="10" y="7"/>
                      <a:pt x="10" y="10"/>
                    </a:cubicBez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7" name="Freeform 62"/>
              <p:cNvSpPr>
                <a:spLocks/>
              </p:cNvSpPr>
              <p:nvPr/>
            </p:nvSpPr>
            <p:spPr bwMode="auto">
              <a:xfrm>
                <a:off x="6770421" y="4289087"/>
                <a:ext cx="15875" cy="17463"/>
              </a:xfrm>
              <a:custGeom>
                <a:avLst/>
                <a:gdLst>
                  <a:gd name="T0" fmla="*/ 6 w 6"/>
                  <a:gd name="T1" fmla="*/ 5 h 7"/>
                  <a:gd name="T2" fmla="*/ 3 w 6"/>
                  <a:gd name="T3" fmla="*/ 6 h 7"/>
                  <a:gd name="T4" fmla="*/ 0 w 6"/>
                  <a:gd name="T5" fmla="*/ 2 h 7"/>
                  <a:gd name="T6" fmla="*/ 3 w 6"/>
                  <a:gd name="T7" fmla="*/ 1 h 7"/>
                  <a:gd name="T8" fmla="*/ 6 w 6"/>
                  <a:gd name="T9" fmla="*/ 5 h 7"/>
                </a:gdLst>
                <a:ahLst/>
                <a:cxnLst>
                  <a:cxn ang="0">
                    <a:pos x="T0" y="T1"/>
                  </a:cxn>
                  <a:cxn ang="0">
                    <a:pos x="T2" y="T3"/>
                  </a:cxn>
                  <a:cxn ang="0">
                    <a:pos x="T4" y="T5"/>
                  </a:cxn>
                  <a:cxn ang="0">
                    <a:pos x="T6" y="T7"/>
                  </a:cxn>
                  <a:cxn ang="0">
                    <a:pos x="T8" y="T9"/>
                  </a:cxn>
                </a:cxnLst>
                <a:rect l="0" t="0" r="r" b="b"/>
                <a:pathLst>
                  <a:path w="6" h="7">
                    <a:moveTo>
                      <a:pt x="6" y="5"/>
                    </a:moveTo>
                    <a:cubicBezTo>
                      <a:pt x="6" y="7"/>
                      <a:pt x="4" y="7"/>
                      <a:pt x="3" y="6"/>
                    </a:cubicBezTo>
                    <a:cubicBezTo>
                      <a:pt x="1" y="5"/>
                      <a:pt x="0" y="3"/>
                      <a:pt x="0" y="2"/>
                    </a:cubicBezTo>
                    <a:cubicBezTo>
                      <a:pt x="0" y="0"/>
                      <a:pt x="1" y="0"/>
                      <a:pt x="3" y="1"/>
                    </a:cubicBezTo>
                    <a:cubicBezTo>
                      <a:pt x="4" y="2"/>
                      <a:pt x="6" y="4"/>
                      <a:pt x="6" y="5"/>
                    </a:cubicBez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68" name="Group 65"/>
            <p:cNvGrpSpPr>
              <a:grpSpLocks noChangeAspect="1"/>
            </p:cNvGrpSpPr>
            <p:nvPr/>
          </p:nvGrpSpPr>
          <p:grpSpPr bwMode="auto">
            <a:xfrm>
              <a:off x="7558429" y="5530849"/>
              <a:ext cx="273050" cy="822325"/>
              <a:chOff x="4756" y="3476"/>
              <a:chExt cx="172" cy="518"/>
            </a:xfrm>
          </p:grpSpPr>
          <p:sp>
            <p:nvSpPr>
              <p:cNvPr id="69" name="AutoShape 64"/>
              <p:cNvSpPr>
                <a:spLocks noChangeAspect="1" noChangeArrowheads="1" noTextEdit="1"/>
              </p:cNvSpPr>
              <p:nvPr/>
            </p:nvSpPr>
            <p:spPr bwMode="auto">
              <a:xfrm>
                <a:off x="4756" y="3476"/>
                <a:ext cx="1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0" name="Freeform 66"/>
              <p:cNvSpPr>
                <a:spLocks/>
              </p:cNvSpPr>
              <p:nvPr/>
            </p:nvSpPr>
            <p:spPr bwMode="auto">
              <a:xfrm>
                <a:off x="4756" y="3476"/>
                <a:ext cx="171" cy="518"/>
              </a:xfrm>
              <a:custGeom>
                <a:avLst/>
                <a:gdLst>
                  <a:gd name="T0" fmla="*/ 171 w 171"/>
                  <a:gd name="T1" fmla="*/ 100 h 518"/>
                  <a:gd name="T2" fmla="*/ 142 w 171"/>
                  <a:gd name="T3" fmla="*/ 120 h 518"/>
                  <a:gd name="T4" fmla="*/ 171 w 171"/>
                  <a:gd name="T5" fmla="*/ 100 h 518"/>
                  <a:gd name="T6" fmla="*/ 171 w 171"/>
                  <a:gd name="T7" fmla="*/ 100 h 518"/>
                  <a:gd name="T8" fmla="*/ 171 w 171"/>
                  <a:gd name="T9" fmla="*/ 100 h 518"/>
                  <a:gd name="T10" fmla="*/ 27 w 171"/>
                  <a:gd name="T11" fmla="*/ 0 h 518"/>
                  <a:gd name="T12" fmla="*/ 0 w 171"/>
                  <a:gd name="T13" fmla="*/ 20 h 518"/>
                  <a:gd name="T14" fmla="*/ 0 w 171"/>
                  <a:gd name="T15" fmla="*/ 418 h 518"/>
                  <a:gd name="T16" fmla="*/ 142 w 171"/>
                  <a:gd name="T17" fmla="*/ 518 h 518"/>
                  <a:gd name="T18" fmla="*/ 142 w 171"/>
                  <a:gd name="T19" fmla="*/ 518 h 518"/>
                  <a:gd name="T20" fmla="*/ 142 w 171"/>
                  <a:gd name="T21" fmla="*/ 518 h 518"/>
                  <a:gd name="T22" fmla="*/ 142 w 171"/>
                  <a:gd name="T23" fmla="*/ 518 h 518"/>
                  <a:gd name="T24" fmla="*/ 142 w 171"/>
                  <a:gd name="T25" fmla="*/ 518 h 518"/>
                  <a:gd name="T26" fmla="*/ 171 w 171"/>
                  <a:gd name="T27" fmla="*/ 498 h 518"/>
                  <a:gd name="T28" fmla="*/ 171 w 171"/>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18">
                    <a:moveTo>
                      <a:pt x="171" y="100"/>
                    </a:moveTo>
                    <a:lnTo>
                      <a:pt x="142" y="120"/>
                    </a:lnTo>
                    <a:lnTo>
                      <a:pt x="171" y="100"/>
                    </a:lnTo>
                    <a:lnTo>
                      <a:pt x="171" y="100"/>
                    </a:lnTo>
                    <a:lnTo>
                      <a:pt x="171" y="100"/>
                    </a:lnTo>
                    <a:lnTo>
                      <a:pt x="27" y="0"/>
                    </a:lnTo>
                    <a:lnTo>
                      <a:pt x="0" y="20"/>
                    </a:lnTo>
                    <a:lnTo>
                      <a:pt x="0" y="418"/>
                    </a:lnTo>
                    <a:lnTo>
                      <a:pt x="142" y="518"/>
                    </a:lnTo>
                    <a:lnTo>
                      <a:pt x="142" y="518"/>
                    </a:lnTo>
                    <a:lnTo>
                      <a:pt x="142" y="518"/>
                    </a:lnTo>
                    <a:lnTo>
                      <a:pt x="142" y="518"/>
                    </a:lnTo>
                    <a:lnTo>
                      <a:pt x="142" y="518"/>
                    </a:lnTo>
                    <a:lnTo>
                      <a:pt x="171" y="498"/>
                    </a:lnTo>
                    <a:lnTo>
                      <a:pt x="171" y="10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1" name="Freeform 67"/>
              <p:cNvSpPr>
                <a:spLocks/>
              </p:cNvSpPr>
              <p:nvPr/>
            </p:nvSpPr>
            <p:spPr bwMode="auto">
              <a:xfrm>
                <a:off x="4756" y="3476"/>
                <a:ext cx="171" cy="518"/>
              </a:xfrm>
              <a:custGeom>
                <a:avLst/>
                <a:gdLst>
                  <a:gd name="T0" fmla="*/ 171 w 171"/>
                  <a:gd name="T1" fmla="*/ 100 h 518"/>
                  <a:gd name="T2" fmla="*/ 142 w 171"/>
                  <a:gd name="T3" fmla="*/ 120 h 518"/>
                  <a:gd name="T4" fmla="*/ 171 w 171"/>
                  <a:gd name="T5" fmla="*/ 100 h 518"/>
                  <a:gd name="T6" fmla="*/ 171 w 171"/>
                  <a:gd name="T7" fmla="*/ 100 h 518"/>
                  <a:gd name="T8" fmla="*/ 171 w 171"/>
                  <a:gd name="T9" fmla="*/ 100 h 518"/>
                  <a:gd name="T10" fmla="*/ 27 w 171"/>
                  <a:gd name="T11" fmla="*/ 0 h 518"/>
                  <a:gd name="T12" fmla="*/ 0 w 171"/>
                  <a:gd name="T13" fmla="*/ 20 h 518"/>
                  <a:gd name="T14" fmla="*/ 0 w 171"/>
                  <a:gd name="T15" fmla="*/ 418 h 518"/>
                  <a:gd name="T16" fmla="*/ 142 w 171"/>
                  <a:gd name="T17" fmla="*/ 518 h 518"/>
                  <a:gd name="T18" fmla="*/ 142 w 171"/>
                  <a:gd name="T19" fmla="*/ 518 h 518"/>
                  <a:gd name="T20" fmla="*/ 142 w 171"/>
                  <a:gd name="T21" fmla="*/ 518 h 518"/>
                  <a:gd name="T22" fmla="*/ 142 w 171"/>
                  <a:gd name="T23" fmla="*/ 518 h 518"/>
                  <a:gd name="T24" fmla="*/ 142 w 171"/>
                  <a:gd name="T25" fmla="*/ 518 h 518"/>
                  <a:gd name="T26" fmla="*/ 171 w 171"/>
                  <a:gd name="T27" fmla="*/ 498 h 518"/>
                  <a:gd name="T28" fmla="*/ 171 w 171"/>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18">
                    <a:moveTo>
                      <a:pt x="171" y="100"/>
                    </a:moveTo>
                    <a:lnTo>
                      <a:pt x="142" y="120"/>
                    </a:lnTo>
                    <a:lnTo>
                      <a:pt x="171" y="100"/>
                    </a:lnTo>
                    <a:lnTo>
                      <a:pt x="171" y="100"/>
                    </a:lnTo>
                    <a:lnTo>
                      <a:pt x="171" y="100"/>
                    </a:lnTo>
                    <a:lnTo>
                      <a:pt x="27" y="0"/>
                    </a:lnTo>
                    <a:lnTo>
                      <a:pt x="0" y="20"/>
                    </a:lnTo>
                    <a:lnTo>
                      <a:pt x="0" y="418"/>
                    </a:lnTo>
                    <a:lnTo>
                      <a:pt x="142" y="518"/>
                    </a:lnTo>
                    <a:lnTo>
                      <a:pt x="142" y="518"/>
                    </a:lnTo>
                    <a:lnTo>
                      <a:pt x="142" y="518"/>
                    </a:lnTo>
                    <a:lnTo>
                      <a:pt x="142" y="518"/>
                    </a:lnTo>
                    <a:lnTo>
                      <a:pt x="142" y="518"/>
                    </a:lnTo>
                    <a:lnTo>
                      <a:pt x="171" y="498"/>
                    </a:lnTo>
                    <a:lnTo>
                      <a:pt x="171"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2" name="Freeform 68"/>
              <p:cNvSpPr>
                <a:spLocks/>
              </p:cNvSpPr>
              <p:nvPr/>
            </p:nvSpPr>
            <p:spPr bwMode="auto">
              <a:xfrm>
                <a:off x="4756" y="3476"/>
                <a:ext cx="171" cy="120"/>
              </a:xfrm>
              <a:custGeom>
                <a:avLst/>
                <a:gdLst>
                  <a:gd name="T0" fmla="*/ 142 w 171"/>
                  <a:gd name="T1" fmla="*/ 120 h 120"/>
                  <a:gd name="T2" fmla="*/ 0 w 171"/>
                  <a:gd name="T3" fmla="*/ 20 h 120"/>
                  <a:gd name="T4" fmla="*/ 27 w 171"/>
                  <a:gd name="T5" fmla="*/ 0 h 120"/>
                  <a:gd name="T6" fmla="*/ 171 w 171"/>
                  <a:gd name="T7" fmla="*/ 100 h 120"/>
                  <a:gd name="T8" fmla="*/ 142 w 171"/>
                  <a:gd name="T9" fmla="*/ 120 h 120"/>
                </a:gdLst>
                <a:ahLst/>
                <a:cxnLst>
                  <a:cxn ang="0">
                    <a:pos x="T0" y="T1"/>
                  </a:cxn>
                  <a:cxn ang="0">
                    <a:pos x="T2" y="T3"/>
                  </a:cxn>
                  <a:cxn ang="0">
                    <a:pos x="T4" y="T5"/>
                  </a:cxn>
                  <a:cxn ang="0">
                    <a:pos x="T6" y="T7"/>
                  </a:cxn>
                  <a:cxn ang="0">
                    <a:pos x="T8" y="T9"/>
                  </a:cxn>
                </a:cxnLst>
                <a:rect l="0" t="0" r="r" b="b"/>
                <a:pathLst>
                  <a:path w="171" h="120">
                    <a:moveTo>
                      <a:pt x="142" y="120"/>
                    </a:moveTo>
                    <a:lnTo>
                      <a:pt x="0" y="20"/>
                    </a:lnTo>
                    <a:lnTo>
                      <a:pt x="27" y="0"/>
                    </a:lnTo>
                    <a:lnTo>
                      <a:pt x="171" y="100"/>
                    </a:lnTo>
                    <a:lnTo>
                      <a:pt x="142" y="12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3" name="Freeform 69"/>
              <p:cNvSpPr>
                <a:spLocks/>
              </p:cNvSpPr>
              <p:nvPr/>
            </p:nvSpPr>
            <p:spPr bwMode="auto">
              <a:xfrm>
                <a:off x="4898" y="3576"/>
                <a:ext cx="29" cy="418"/>
              </a:xfrm>
              <a:custGeom>
                <a:avLst/>
                <a:gdLst>
                  <a:gd name="T0" fmla="*/ 0 w 29"/>
                  <a:gd name="T1" fmla="*/ 20 h 418"/>
                  <a:gd name="T2" fmla="*/ 0 w 29"/>
                  <a:gd name="T3" fmla="*/ 418 h 418"/>
                  <a:gd name="T4" fmla="*/ 29 w 29"/>
                  <a:gd name="T5" fmla="*/ 398 h 418"/>
                  <a:gd name="T6" fmla="*/ 29 w 29"/>
                  <a:gd name="T7" fmla="*/ 0 h 418"/>
                  <a:gd name="T8" fmla="*/ 0 w 29"/>
                  <a:gd name="T9" fmla="*/ 20 h 418"/>
                </a:gdLst>
                <a:ahLst/>
                <a:cxnLst>
                  <a:cxn ang="0">
                    <a:pos x="T0" y="T1"/>
                  </a:cxn>
                  <a:cxn ang="0">
                    <a:pos x="T2" y="T3"/>
                  </a:cxn>
                  <a:cxn ang="0">
                    <a:pos x="T4" y="T5"/>
                  </a:cxn>
                  <a:cxn ang="0">
                    <a:pos x="T6" y="T7"/>
                  </a:cxn>
                  <a:cxn ang="0">
                    <a:pos x="T8" y="T9"/>
                  </a:cxn>
                </a:cxnLst>
                <a:rect l="0" t="0" r="r" b="b"/>
                <a:pathLst>
                  <a:path w="29" h="418">
                    <a:moveTo>
                      <a:pt x="0" y="20"/>
                    </a:moveTo>
                    <a:lnTo>
                      <a:pt x="0" y="418"/>
                    </a:lnTo>
                    <a:lnTo>
                      <a:pt x="29" y="398"/>
                    </a:lnTo>
                    <a:lnTo>
                      <a:pt x="29" y="0"/>
                    </a:lnTo>
                    <a:lnTo>
                      <a:pt x="0" y="20"/>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4" name="Freeform 70"/>
              <p:cNvSpPr>
                <a:spLocks/>
              </p:cNvSpPr>
              <p:nvPr/>
            </p:nvSpPr>
            <p:spPr bwMode="auto">
              <a:xfrm>
                <a:off x="4756" y="3496"/>
                <a:ext cx="142" cy="498"/>
              </a:xfrm>
              <a:custGeom>
                <a:avLst/>
                <a:gdLst>
                  <a:gd name="T0" fmla="*/ 142 w 142"/>
                  <a:gd name="T1" fmla="*/ 100 h 498"/>
                  <a:gd name="T2" fmla="*/ 0 w 142"/>
                  <a:gd name="T3" fmla="*/ 0 h 498"/>
                  <a:gd name="T4" fmla="*/ 0 w 142"/>
                  <a:gd name="T5" fmla="*/ 398 h 498"/>
                  <a:gd name="T6" fmla="*/ 142 w 142"/>
                  <a:gd name="T7" fmla="*/ 498 h 498"/>
                  <a:gd name="T8" fmla="*/ 142 w 142"/>
                  <a:gd name="T9" fmla="*/ 100 h 498"/>
                </a:gdLst>
                <a:ahLst/>
                <a:cxnLst>
                  <a:cxn ang="0">
                    <a:pos x="T0" y="T1"/>
                  </a:cxn>
                  <a:cxn ang="0">
                    <a:pos x="T2" y="T3"/>
                  </a:cxn>
                  <a:cxn ang="0">
                    <a:pos x="T4" y="T5"/>
                  </a:cxn>
                  <a:cxn ang="0">
                    <a:pos x="T6" y="T7"/>
                  </a:cxn>
                  <a:cxn ang="0">
                    <a:pos x="T8" y="T9"/>
                  </a:cxn>
                </a:cxnLst>
                <a:rect l="0" t="0" r="r" b="b"/>
                <a:pathLst>
                  <a:path w="142" h="498">
                    <a:moveTo>
                      <a:pt x="142" y="100"/>
                    </a:moveTo>
                    <a:lnTo>
                      <a:pt x="0" y="0"/>
                    </a:lnTo>
                    <a:lnTo>
                      <a:pt x="0" y="398"/>
                    </a:lnTo>
                    <a:lnTo>
                      <a:pt x="142" y="498"/>
                    </a:lnTo>
                    <a:lnTo>
                      <a:pt x="142" y="100"/>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5" name="Freeform 71"/>
              <p:cNvSpPr>
                <a:spLocks/>
              </p:cNvSpPr>
              <p:nvPr/>
            </p:nvSpPr>
            <p:spPr bwMode="auto">
              <a:xfrm>
                <a:off x="4756" y="3496"/>
                <a:ext cx="142" cy="498"/>
              </a:xfrm>
              <a:custGeom>
                <a:avLst/>
                <a:gdLst>
                  <a:gd name="T0" fmla="*/ 142 w 142"/>
                  <a:gd name="T1" fmla="*/ 100 h 498"/>
                  <a:gd name="T2" fmla="*/ 0 w 142"/>
                  <a:gd name="T3" fmla="*/ 0 h 498"/>
                  <a:gd name="T4" fmla="*/ 0 w 142"/>
                  <a:gd name="T5" fmla="*/ 398 h 498"/>
                  <a:gd name="T6" fmla="*/ 142 w 142"/>
                  <a:gd name="T7" fmla="*/ 498 h 498"/>
                  <a:gd name="T8" fmla="*/ 142 w 142"/>
                  <a:gd name="T9" fmla="*/ 100 h 498"/>
                </a:gdLst>
                <a:ahLst/>
                <a:cxnLst>
                  <a:cxn ang="0">
                    <a:pos x="T0" y="T1"/>
                  </a:cxn>
                  <a:cxn ang="0">
                    <a:pos x="T2" y="T3"/>
                  </a:cxn>
                  <a:cxn ang="0">
                    <a:pos x="T4" y="T5"/>
                  </a:cxn>
                  <a:cxn ang="0">
                    <a:pos x="T6" y="T7"/>
                  </a:cxn>
                  <a:cxn ang="0">
                    <a:pos x="T8" y="T9"/>
                  </a:cxn>
                </a:cxnLst>
                <a:rect l="0" t="0" r="r" b="b"/>
                <a:pathLst>
                  <a:path w="142" h="498">
                    <a:moveTo>
                      <a:pt x="142" y="100"/>
                    </a:moveTo>
                    <a:lnTo>
                      <a:pt x="0" y="0"/>
                    </a:lnTo>
                    <a:lnTo>
                      <a:pt x="0" y="398"/>
                    </a:lnTo>
                    <a:lnTo>
                      <a:pt x="142" y="498"/>
                    </a:lnTo>
                    <a:lnTo>
                      <a:pt x="142"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6" name="Freeform 72"/>
              <p:cNvSpPr>
                <a:spLocks/>
              </p:cNvSpPr>
              <p:nvPr/>
            </p:nvSpPr>
            <p:spPr bwMode="auto">
              <a:xfrm>
                <a:off x="4756" y="3476"/>
                <a:ext cx="171" cy="120"/>
              </a:xfrm>
              <a:custGeom>
                <a:avLst/>
                <a:gdLst>
                  <a:gd name="T0" fmla="*/ 142 w 171"/>
                  <a:gd name="T1" fmla="*/ 120 h 120"/>
                  <a:gd name="T2" fmla="*/ 0 w 171"/>
                  <a:gd name="T3" fmla="*/ 20 h 120"/>
                  <a:gd name="T4" fmla="*/ 27 w 171"/>
                  <a:gd name="T5" fmla="*/ 0 h 120"/>
                  <a:gd name="T6" fmla="*/ 171 w 171"/>
                  <a:gd name="T7" fmla="*/ 100 h 120"/>
                  <a:gd name="T8" fmla="*/ 142 w 171"/>
                  <a:gd name="T9" fmla="*/ 120 h 120"/>
                </a:gdLst>
                <a:ahLst/>
                <a:cxnLst>
                  <a:cxn ang="0">
                    <a:pos x="T0" y="T1"/>
                  </a:cxn>
                  <a:cxn ang="0">
                    <a:pos x="T2" y="T3"/>
                  </a:cxn>
                  <a:cxn ang="0">
                    <a:pos x="T4" y="T5"/>
                  </a:cxn>
                  <a:cxn ang="0">
                    <a:pos x="T6" y="T7"/>
                  </a:cxn>
                  <a:cxn ang="0">
                    <a:pos x="T8" y="T9"/>
                  </a:cxn>
                </a:cxnLst>
                <a:rect l="0" t="0" r="r" b="b"/>
                <a:pathLst>
                  <a:path w="171" h="120">
                    <a:moveTo>
                      <a:pt x="142" y="120"/>
                    </a:moveTo>
                    <a:lnTo>
                      <a:pt x="0" y="20"/>
                    </a:lnTo>
                    <a:lnTo>
                      <a:pt x="27" y="0"/>
                    </a:lnTo>
                    <a:lnTo>
                      <a:pt x="171" y="100"/>
                    </a:lnTo>
                    <a:lnTo>
                      <a:pt x="142" y="12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7" name="Freeform 73"/>
              <p:cNvSpPr>
                <a:spLocks/>
              </p:cNvSpPr>
              <p:nvPr/>
            </p:nvSpPr>
            <p:spPr bwMode="auto">
              <a:xfrm>
                <a:off x="4766" y="3544"/>
                <a:ext cx="122" cy="391"/>
              </a:xfrm>
              <a:custGeom>
                <a:avLst/>
                <a:gdLst>
                  <a:gd name="T0" fmla="*/ 122 w 122"/>
                  <a:gd name="T1" fmla="*/ 85 h 391"/>
                  <a:gd name="T2" fmla="*/ 0 w 122"/>
                  <a:gd name="T3" fmla="*/ 0 h 391"/>
                  <a:gd name="T4" fmla="*/ 0 w 122"/>
                  <a:gd name="T5" fmla="*/ 306 h 391"/>
                  <a:gd name="T6" fmla="*/ 122 w 122"/>
                  <a:gd name="T7" fmla="*/ 391 h 391"/>
                  <a:gd name="T8" fmla="*/ 122 w 122"/>
                  <a:gd name="T9" fmla="*/ 85 h 391"/>
                </a:gdLst>
                <a:ahLst/>
                <a:cxnLst>
                  <a:cxn ang="0">
                    <a:pos x="T0" y="T1"/>
                  </a:cxn>
                  <a:cxn ang="0">
                    <a:pos x="T2" y="T3"/>
                  </a:cxn>
                  <a:cxn ang="0">
                    <a:pos x="T4" y="T5"/>
                  </a:cxn>
                  <a:cxn ang="0">
                    <a:pos x="T6" y="T7"/>
                  </a:cxn>
                  <a:cxn ang="0">
                    <a:pos x="T8" y="T9"/>
                  </a:cxn>
                </a:cxnLst>
                <a:rect l="0" t="0" r="r" b="b"/>
                <a:pathLst>
                  <a:path w="122" h="391">
                    <a:moveTo>
                      <a:pt x="122" y="85"/>
                    </a:moveTo>
                    <a:lnTo>
                      <a:pt x="0" y="0"/>
                    </a:lnTo>
                    <a:lnTo>
                      <a:pt x="0" y="306"/>
                    </a:lnTo>
                    <a:lnTo>
                      <a:pt x="122" y="391"/>
                    </a:lnTo>
                    <a:lnTo>
                      <a:pt x="122" y="85"/>
                    </a:lnTo>
                    <a:close/>
                  </a:path>
                </a:pathLst>
              </a:custGeom>
              <a:solidFill>
                <a:srgbClr val="048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8" name="Freeform 74"/>
              <p:cNvSpPr>
                <a:spLocks/>
              </p:cNvSpPr>
              <p:nvPr/>
            </p:nvSpPr>
            <p:spPr bwMode="auto">
              <a:xfrm>
                <a:off x="4793" y="3540"/>
                <a:ext cx="80" cy="63"/>
              </a:xfrm>
              <a:custGeom>
                <a:avLst/>
                <a:gdLst>
                  <a:gd name="T0" fmla="*/ 0 w 80"/>
                  <a:gd name="T1" fmla="*/ 0 h 63"/>
                  <a:gd name="T2" fmla="*/ 0 w 80"/>
                  <a:gd name="T3" fmla="*/ 7 h 63"/>
                  <a:gd name="T4" fmla="*/ 80 w 80"/>
                  <a:gd name="T5" fmla="*/ 63 h 63"/>
                  <a:gd name="T6" fmla="*/ 80 w 80"/>
                  <a:gd name="T7" fmla="*/ 55 h 63"/>
                  <a:gd name="T8" fmla="*/ 0 w 80"/>
                  <a:gd name="T9" fmla="*/ 0 h 63"/>
                </a:gdLst>
                <a:ahLst/>
                <a:cxnLst>
                  <a:cxn ang="0">
                    <a:pos x="T0" y="T1"/>
                  </a:cxn>
                  <a:cxn ang="0">
                    <a:pos x="T2" y="T3"/>
                  </a:cxn>
                  <a:cxn ang="0">
                    <a:pos x="T4" y="T5"/>
                  </a:cxn>
                  <a:cxn ang="0">
                    <a:pos x="T6" y="T7"/>
                  </a:cxn>
                  <a:cxn ang="0">
                    <a:pos x="T8" y="T9"/>
                  </a:cxn>
                </a:cxnLst>
                <a:rect l="0" t="0" r="r" b="b"/>
                <a:pathLst>
                  <a:path w="80" h="63">
                    <a:moveTo>
                      <a:pt x="0" y="0"/>
                    </a:moveTo>
                    <a:lnTo>
                      <a:pt x="0" y="7"/>
                    </a:lnTo>
                    <a:lnTo>
                      <a:pt x="80" y="63"/>
                    </a:lnTo>
                    <a:lnTo>
                      <a:pt x="80" y="55"/>
                    </a:lnTo>
                    <a:lnTo>
                      <a:pt x="0" y="0"/>
                    </a:lnTo>
                    <a:close/>
                  </a:path>
                </a:pathLst>
              </a:custGeom>
              <a:solidFill>
                <a:srgbClr val="7371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79" name="Freeform 75"/>
              <p:cNvSpPr>
                <a:spLocks/>
              </p:cNvSpPr>
              <p:nvPr/>
            </p:nvSpPr>
            <p:spPr bwMode="auto">
              <a:xfrm>
                <a:off x="4793" y="3540"/>
                <a:ext cx="80" cy="63"/>
              </a:xfrm>
              <a:custGeom>
                <a:avLst/>
                <a:gdLst>
                  <a:gd name="T0" fmla="*/ 0 w 80"/>
                  <a:gd name="T1" fmla="*/ 0 h 63"/>
                  <a:gd name="T2" fmla="*/ 0 w 80"/>
                  <a:gd name="T3" fmla="*/ 7 h 63"/>
                  <a:gd name="T4" fmla="*/ 80 w 80"/>
                  <a:gd name="T5" fmla="*/ 63 h 63"/>
                  <a:gd name="T6" fmla="*/ 80 w 80"/>
                  <a:gd name="T7" fmla="*/ 55 h 63"/>
                  <a:gd name="T8" fmla="*/ 0 w 80"/>
                  <a:gd name="T9" fmla="*/ 0 h 63"/>
                </a:gdLst>
                <a:ahLst/>
                <a:cxnLst>
                  <a:cxn ang="0">
                    <a:pos x="T0" y="T1"/>
                  </a:cxn>
                  <a:cxn ang="0">
                    <a:pos x="T2" y="T3"/>
                  </a:cxn>
                  <a:cxn ang="0">
                    <a:pos x="T4" y="T5"/>
                  </a:cxn>
                  <a:cxn ang="0">
                    <a:pos x="T6" y="T7"/>
                  </a:cxn>
                  <a:cxn ang="0">
                    <a:pos x="T8" y="T9"/>
                  </a:cxn>
                </a:cxnLst>
                <a:rect l="0" t="0" r="r" b="b"/>
                <a:pathLst>
                  <a:path w="80" h="63">
                    <a:moveTo>
                      <a:pt x="0" y="0"/>
                    </a:moveTo>
                    <a:lnTo>
                      <a:pt x="0" y="7"/>
                    </a:lnTo>
                    <a:lnTo>
                      <a:pt x="80" y="63"/>
                    </a:lnTo>
                    <a:lnTo>
                      <a:pt x="80"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0" name="Freeform 76"/>
              <p:cNvSpPr>
                <a:spLocks/>
              </p:cNvSpPr>
              <p:nvPr/>
            </p:nvSpPr>
            <p:spPr bwMode="auto">
              <a:xfrm>
                <a:off x="4906" y="3613"/>
                <a:ext cx="14" cy="20"/>
              </a:xfrm>
              <a:custGeom>
                <a:avLst/>
                <a:gdLst>
                  <a:gd name="T0" fmla="*/ 10 w 11"/>
                  <a:gd name="T1" fmla="*/ 8 h 14"/>
                  <a:gd name="T2" fmla="*/ 4 w 11"/>
                  <a:gd name="T3" fmla="*/ 13 h 14"/>
                  <a:gd name="T4" fmla="*/ 0 w 11"/>
                  <a:gd name="T5" fmla="*/ 6 h 14"/>
                  <a:gd name="T6" fmla="*/ 6 w 11"/>
                  <a:gd name="T7" fmla="*/ 0 h 14"/>
                  <a:gd name="T8" fmla="*/ 10 w 11"/>
                  <a:gd name="T9" fmla="*/ 8 h 14"/>
                </a:gdLst>
                <a:ahLst/>
                <a:cxnLst>
                  <a:cxn ang="0">
                    <a:pos x="T0" y="T1"/>
                  </a:cxn>
                  <a:cxn ang="0">
                    <a:pos x="T2" y="T3"/>
                  </a:cxn>
                  <a:cxn ang="0">
                    <a:pos x="T4" y="T5"/>
                  </a:cxn>
                  <a:cxn ang="0">
                    <a:pos x="T6" y="T7"/>
                  </a:cxn>
                  <a:cxn ang="0">
                    <a:pos x="T8" y="T9"/>
                  </a:cxn>
                </a:cxnLst>
                <a:rect l="0" t="0" r="r" b="b"/>
                <a:pathLst>
                  <a:path w="11" h="14">
                    <a:moveTo>
                      <a:pt x="10" y="8"/>
                    </a:moveTo>
                    <a:cubicBezTo>
                      <a:pt x="9" y="11"/>
                      <a:pt x="7" y="14"/>
                      <a:pt x="4" y="13"/>
                    </a:cubicBezTo>
                    <a:cubicBezTo>
                      <a:pt x="2" y="13"/>
                      <a:pt x="0" y="10"/>
                      <a:pt x="0" y="6"/>
                    </a:cubicBezTo>
                    <a:cubicBezTo>
                      <a:pt x="1" y="3"/>
                      <a:pt x="4" y="0"/>
                      <a:pt x="6" y="0"/>
                    </a:cubicBezTo>
                    <a:cubicBezTo>
                      <a:pt x="9" y="1"/>
                      <a:pt x="11" y="4"/>
                      <a:pt x="10" y="8"/>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1" name="Freeform 77"/>
              <p:cNvSpPr>
                <a:spLocks/>
              </p:cNvSpPr>
              <p:nvPr/>
            </p:nvSpPr>
            <p:spPr bwMode="auto">
              <a:xfrm>
                <a:off x="4910" y="3615"/>
                <a:ext cx="10" cy="20"/>
              </a:xfrm>
              <a:custGeom>
                <a:avLst/>
                <a:gdLst>
                  <a:gd name="T0" fmla="*/ 4 w 10"/>
                  <a:gd name="T1" fmla="*/ 20 h 20"/>
                  <a:gd name="T2" fmla="*/ 10 w 10"/>
                  <a:gd name="T3" fmla="*/ 3 h 20"/>
                  <a:gd name="T4" fmla="*/ 6 w 10"/>
                  <a:gd name="T5" fmla="*/ 0 h 20"/>
                  <a:gd name="T6" fmla="*/ 0 w 10"/>
                  <a:gd name="T7" fmla="*/ 17 h 20"/>
                  <a:gd name="T8" fmla="*/ 4 w 10"/>
                  <a:gd name="T9" fmla="*/ 20 h 20"/>
                </a:gdLst>
                <a:ahLst/>
                <a:cxnLst>
                  <a:cxn ang="0">
                    <a:pos x="T0" y="T1"/>
                  </a:cxn>
                  <a:cxn ang="0">
                    <a:pos x="T2" y="T3"/>
                  </a:cxn>
                  <a:cxn ang="0">
                    <a:pos x="T4" y="T5"/>
                  </a:cxn>
                  <a:cxn ang="0">
                    <a:pos x="T6" y="T7"/>
                  </a:cxn>
                  <a:cxn ang="0">
                    <a:pos x="T8" y="T9"/>
                  </a:cxn>
                </a:cxnLst>
                <a:rect l="0" t="0" r="r" b="b"/>
                <a:pathLst>
                  <a:path w="10" h="20">
                    <a:moveTo>
                      <a:pt x="4" y="20"/>
                    </a:moveTo>
                    <a:lnTo>
                      <a:pt x="10" y="3"/>
                    </a:lnTo>
                    <a:lnTo>
                      <a:pt x="6" y="0"/>
                    </a:lnTo>
                    <a:lnTo>
                      <a:pt x="0" y="17"/>
                    </a:lnTo>
                    <a:lnTo>
                      <a:pt x="4" y="2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2" name="Freeform 78"/>
              <p:cNvSpPr>
                <a:spLocks/>
              </p:cNvSpPr>
              <p:nvPr/>
            </p:nvSpPr>
            <p:spPr bwMode="auto">
              <a:xfrm>
                <a:off x="4910" y="3616"/>
                <a:ext cx="14" cy="20"/>
              </a:xfrm>
              <a:custGeom>
                <a:avLst/>
                <a:gdLst>
                  <a:gd name="T0" fmla="*/ 10 w 11"/>
                  <a:gd name="T1" fmla="*/ 8 h 14"/>
                  <a:gd name="T2" fmla="*/ 4 w 11"/>
                  <a:gd name="T3" fmla="*/ 13 h 14"/>
                  <a:gd name="T4" fmla="*/ 1 w 11"/>
                  <a:gd name="T5" fmla="*/ 6 h 14"/>
                  <a:gd name="T6" fmla="*/ 6 w 11"/>
                  <a:gd name="T7" fmla="*/ 0 h 14"/>
                  <a:gd name="T8" fmla="*/ 10 w 11"/>
                  <a:gd name="T9" fmla="*/ 8 h 14"/>
                </a:gdLst>
                <a:ahLst/>
                <a:cxnLst>
                  <a:cxn ang="0">
                    <a:pos x="T0" y="T1"/>
                  </a:cxn>
                  <a:cxn ang="0">
                    <a:pos x="T2" y="T3"/>
                  </a:cxn>
                  <a:cxn ang="0">
                    <a:pos x="T4" y="T5"/>
                  </a:cxn>
                  <a:cxn ang="0">
                    <a:pos x="T6" y="T7"/>
                  </a:cxn>
                  <a:cxn ang="0">
                    <a:pos x="T8" y="T9"/>
                  </a:cxn>
                </a:cxnLst>
                <a:rect l="0" t="0" r="r" b="b"/>
                <a:pathLst>
                  <a:path w="11" h="14">
                    <a:moveTo>
                      <a:pt x="10" y="8"/>
                    </a:moveTo>
                    <a:cubicBezTo>
                      <a:pt x="10" y="11"/>
                      <a:pt x="7" y="14"/>
                      <a:pt x="4" y="13"/>
                    </a:cubicBezTo>
                    <a:cubicBezTo>
                      <a:pt x="2" y="13"/>
                      <a:pt x="0" y="10"/>
                      <a:pt x="1" y="6"/>
                    </a:cubicBezTo>
                    <a:cubicBezTo>
                      <a:pt x="1" y="3"/>
                      <a:pt x="4" y="0"/>
                      <a:pt x="6" y="0"/>
                    </a:cubicBezTo>
                    <a:cubicBezTo>
                      <a:pt x="9" y="1"/>
                      <a:pt x="11" y="4"/>
                      <a:pt x="10" y="8"/>
                    </a:cubicBezTo>
                    <a:close/>
                  </a:path>
                </a:pathLst>
              </a:custGeom>
              <a:solidFill>
                <a:srgbClr val="75C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3" name="Freeform 79"/>
              <p:cNvSpPr>
                <a:spLocks/>
              </p:cNvSpPr>
              <p:nvPr/>
            </p:nvSpPr>
            <p:spPr bwMode="auto">
              <a:xfrm>
                <a:off x="4774" y="3526"/>
                <a:ext cx="15" cy="18"/>
              </a:xfrm>
              <a:custGeom>
                <a:avLst/>
                <a:gdLst>
                  <a:gd name="T0" fmla="*/ 5 w 11"/>
                  <a:gd name="T1" fmla="*/ 0 h 13"/>
                  <a:gd name="T2" fmla="*/ 4 w 11"/>
                  <a:gd name="T3" fmla="*/ 0 h 13"/>
                  <a:gd name="T4" fmla="*/ 1 w 11"/>
                  <a:gd name="T5" fmla="*/ 7 h 13"/>
                  <a:gd name="T6" fmla="*/ 6 w 11"/>
                  <a:gd name="T7" fmla="*/ 13 h 13"/>
                  <a:gd name="T8" fmla="*/ 6 w 11"/>
                  <a:gd name="T9" fmla="*/ 13 h 13"/>
                  <a:gd name="T10" fmla="*/ 10 w 11"/>
                  <a:gd name="T11" fmla="*/ 5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5" y="0"/>
                      <a:pt x="4" y="0"/>
                      <a:pt x="4" y="0"/>
                    </a:cubicBezTo>
                    <a:cubicBezTo>
                      <a:pt x="2" y="0"/>
                      <a:pt x="0" y="3"/>
                      <a:pt x="1" y="7"/>
                    </a:cubicBezTo>
                    <a:cubicBezTo>
                      <a:pt x="1" y="10"/>
                      <a:pt x="3" y="13"/>
                      <a:pt x="6" y="13"/>
                    </a:cubicBezTo>
                    <a:cubicBezTo>
                      <a:pt x="6" y="13"/>
                      <a:pt x="6" y="13"/>
                      <a:pt x="6" y="13"/>
                    </a:cubicBezTo>
                    <a:cubicBezTo>
                      <a:pt x="9" y="12"/>
                      <a:pt x="11" y="9"/>
                      <a:pt x="10" y="5"/>
                    </a:cubicBezTo>
                    <a:cubicBezTo>
                      <a:pt x="9" y="2"/>
                      <a:pt x="7" y="0"/>
                      <a:pt x="5" y="0"/>
                    </a:cubicBezTo>
                  </a:path>
                </a:pathLst>
              </a:custGeom>
              <a:solidFill>
                <a:srgbClr val="6F6D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4" name="Freeform 80"/>
              <p:cNvSpPr>
                <a:spLocks/>
              </p:cNvSpPr>
              <p:nvPr/>
            </p:nvSpPr>
            <p:spPr bwMode="auto">
              <a:xfrm>
                <a:off x="4807" y="3896"/>
                <a:ext cx="25" cy="33"/>
              </a:xfrm>
              <a:custGeom>
                <a:avLst/>
                <a:gdLst>
                  <a:gd name="T0" fmla="*/ 9 w 19"/>
                  <a:gd name="T1" fmla="*/ 0 h 23"/>
                  <a:gd name="T2" fmla="*/ 8 w 19"/>
                  <a:gd name="T3" fmla="*/ 0 h 23"/>
                  <a:gd name="T4" fmla="*/ 1 w 19"/>
                  <a:gd name="T5" fmla="*/ 13 h 23"/>
                  <a:gd name="T6" fmla="*/ 11 w 19"/>
                  <a:gd name="T7" fmla="*/ 23 h 23"/>
                  <a:gd name="T8" fmla="*/ 11 w 19"/>
                  <a:gd name="T9" fmla="*/ 23 h 23"/>
                  <a:gd name="T10" fmla="*/ 18 w 19"/>
                  <a:gd name="T11" fmla="*/ 10 h 23"/>
                  <a:gd name="T12" fmla="*/ 9 w 1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9" h="23">
                    <a:moveTo>
                      <a:pt x="9" y="0"/>
                    </a:moveTo>
                    <a:cubicBezTo>
                      <a:pt x="8" y="0"/>
                      <a:pt x="8" y="0"/>
                      <a:pt x="8" y="0"/>
                    </a:cubicBezTo>
                    <a:cubicBezTo>
                      <a:pt x="3" y="1"/>
                      <a:pt x="0" y="6"/>
                      <a:pt x="1" y="13"/>
                    </a:cubicBezTo>
                    <a:cubicBezTo>
                      <a:pt x="2" y="18"/>
                      <a:pt x="6" y="23"/>
                      <a:pt x="11" y="23"/>
                    </a:cubicBezTo>
                    <a:cubicBezTo>
                      <a:pt x="11" y="23"/>
                      <a:pt x="11" y="23"/>
                      <a:pt x="11" y="23"/>
                    </a:cubicBezTo>
                    <a:cubicBezTo>
                      <a:pt x="16" y="22"/>
                      <a:pt x="19" y="16"/>
                      <a:pt x="18" y="10"/>
                    </a:cubicBezTo>
                    <a:cubicBezTo>
                      <a:pt x="17" y="4"/>
                      <a:pt x="13" y="0"/>
                      <a:pt x="9" y="0"/>
                    </a:cubicBezTo>
                  </a:path>
                </a:pathLst>
              </a:custGeom>
              <a:solidFill>
                <a:srgbClr val="6F6D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5" name="Freeform 81"/>
              <p:cNvSpPr>
                <a:spLocks/>
              </p:cNvSpPr>
              <p:nvPr/>
            </p:nvSpPr>
            <p:spPr bwMode="auto">
              <a:xfrm>
                <a:off x="4777" y="3528"/>
                <a:ext cx="8" cy="12"/>
              </a:xfrm>
              <a:custGeom>
                <a:avLst/>
                <a:gdLst>
                  <a:gd name="T0" fmla="*/ 1 w 6"/>
                  <a:gd name="T1" fmla="*/ 5 h 8"/>
                  <a:gd name="T2" fmla="*/ 4 w 6"/>
                  <a:gd name="T3" fmla="*/ 8 h 8"/>
                  <a:gd name="T4" fmla="*/ 6 w 6"/>
                  <a:gd name="T5" fmla="*/ 4 h 8"/>
                  <a:gd name="T6" fmla="*/ 3 w 6"/>
                  <a:gd name="T7" fmla="*/ 1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1" y="6"/>
                      <a:pt x="2" y="8"/>
                      <a:pt x="4" y="8"/>
                    </a:cubicBezTo>
                    <a:cubicBezTo>
                      <a:pt x="5" y="7"/>
                      <a:pt x="6" y="6"/>
                      <a:pt x="6" y="4"/>
                    </a:cubicBezTo>
                    <a:cubicBezTo>
                      <a:pt x="6" y="2"/>
                      <a:pt x="4" y="0"/>
                      <a:pt x="3" y="1"/>
                    </a:cubicBezTo>
                    <a:cubicBezTo>
                      <a:pt x="1" y="1"/>
                      <a:pt x="0" y="3"/>
                      <a:pt x="1" y="5"/>
                    </a:cubicBez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6" name="Freeform 82"/>
              <p:cNvSpPr>
                <a:spLocks/>
              </p:cNvSpPr>
              <p:nvPr/>
            </p:nvSpPr>
            <p:spPr bwMode="auto">
              <a:xfrm>
                <a:off x="4906" y="3642"/>
                <a:ext cx="14" cy="19"/>
              </a:xfrm>
              <a:custGeom>
                <a:avLst/>
                <a:gdLst>
                  <a:gd name="T0" fmla="*/ 10 w 11"/>
                  <a:gd name="T1" fmla="*/ 7 h 14"/>
                  <a:gd name="T2" fmla="*/ 4 w 11"/>
                  <a:gd name="T3" fmla="*/ 13 h 14"/>
                  <a:gd name="T4" fmla="*/ 0 w 11"/>
                  <a:gd name="T5" fmla="*/ 6 h 14"/>
                  <a:gd name="T6" fmla="*/ 6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9" y="11"/>
                      <a:pt x="7" y="14"/>
                      <a:pt x="4" y="13"/>
                    </a:cubicBezTo>
                    <a:cubicBezTo>
                      <a:pt x="2" y="13"/>
                      <a:pt x="0" y="10"/>
                      <a:pt x="0" y="6"/>
                    </a:cubicBezTo>
                    <a:cubicBezTo>
                      <a:pt x="1" y="3"/>
                      <a:pt x="4" y="0"/>
                      <a:pt x="6" y="0"/>
                    </a:cubicBezTo>
                    <a:cubicBezTo>
                      <a:pt x="9" y="1"/>
                      <a:pt x="11" y="4"/>
                      <a:pt x="10" y="7"/>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7" name="Freeform 83"/>
              <p:cNvSpPr>
                <a:spLocks/>
              </p:cNvSpPr>
              <p:nvPr/>
            </p:nvSpPr>
            <p:spPr bwMode="auto">
              <a:xfrm>
                <a:off x="4910" y="3643"/>
                <a:ext cx="10" cy="20"/>
              </a:xfrm>
              <a:custGeom>
                <a:avLst/>
                <a:gdLst>
                  <a:gd name="T0" fmla="*/ 4 w 10"/>
                  <a:gd name="T1" fmla="*/ 20 h 20"/>
                  <a:gd name="T2" fmla="*/ 10 w 10"/>
                  <a:gd name="T3" fmla="*/ 3 h 20"/>
                  <a:gd name="T4" fmla="*/ 6 w 10"/>
                  <a:gd name="T5" fmla="*/ 0 h 20"/>
                  <a:gd name="T6" fmla="*/ 0 w 10"/>
                  <a:gd name="T7" fmla="*/ 17 h 20"/>
                  <a:gd name="T8" fmla="*/ 4 w 10"/>
                  <a:gd name="T9" fmla="*/ 20 h 20"/>
                </a:gdLst>
                <a:ahLst/>
                <a:cxnLst>
                  <a:cxn ang="0">
                    <a:pos x="T0" y="T1"/>
                  </a:cxn>
                  <a:cxn ang="0">
                    <a:pos x="T2" y="T3"/>
                  </a:cxn>
                  <a:cxn ang="0">
                    <a:pos x="T4" y="T5"/>
                  </a:cxn>
                  <a:cxn ang="0">
                    <a:pos x="T6" y="T7"/>
                  </a:cxn>
                  <a:cxn ang="0">
                    <a:pos x="T8" y="T9"/>
                  </a:cxn>
                </a:cxnLst>
                <a:rect l="0" t="0" r="r" b="b"/>
                <a:pathLst>
                  <a:path w="10" h="20">
                    <a:moveTo>
                      <a:pt x="4" y="20"/>
                    </a:moveTo>
                    <a:lnTo>
                      <a:pt x="10" y="3"/>
                    </a:lnTo>
                    <a:lnTo>
                      <a:pt x="6" y="0"/>
                    </a:lnTo>
                    <a:lnTo>
                      <a:pt x="0" y="17"/>
                    </a:lnTo>
                    <a:lnTo>
                      <a:pt x="4" y="2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88" name="Freeform 84"/>
              <p:cNvSpPr>
                <a:spLocks/>
              </p:cNvSpPr>
              <p:nvPr/>
            </p:nvSpPr>
            <p:spPr bwMode="auto">
              <a:xfrm>
                <a:off x="4910" y="3644"/>
                <a:ext cx="14" cy="20"/>
              </a:xfrm>
              <a:custGeom>
                <a:avLst/>
                <a:gdLst>
                  <a:gd name="T0" fmla="*/ 10 w 11"/>
                  <a:gd name="T1" fmla="*/ 7 h 14"/>
                  <a:gd name="T2" fmla="*/ 4 w 11"/>
                  <a:gd name="T3" fmla="*/ 13 h 14"/>
                  <a:gd name="T4" fmla="*/ 1 w 11"/>
                  <a:gd name="T5" fmla="*/ 6 h 14"/>
                  <a:gd name="T6" fmla="*/ 6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0" y="11"/>
                      <a:pt x="7" y="14"/>
                      <a:pt x="4" y="13"/>
                    </a:cubicBezTo>
                    <a:cubicBezTo>
                      <a:pt x="2" y="13"/>
                      <a:pt x="0" y="10"/>
                      <a:pt x="1" y="6"/>
                    </a:cubicBezTo>
                    <a:cubicBezTo>
                      <a:pt x="1" y="3"/>
                      <a:pt x="4" y="0"/>
                      <a:pt x="6" y="0"/>
                    </a:cubicBezTo>
                    <a:cubicBezTo>
                      <a:pt x="9" y="1"/>
                      <a:pt x="11" y="4"/>
                      <a:pt x="10" y="7"/>
                    </a:cubicBezTo>
                    <a:close/>
                  </a:path>
                </a:pathLst>
              </a:custGeom>
              <a:solidFill>
                <a:srgbClr val="75C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90" name="Group 89"/>
            <p:cNvGrpSpPr/>
            <p:nvPr/>
          </p:nvGrpSpPr>
          <p:grpSpPr>
            <a:xfrm>
              <a:off x="6656728" y="5613250"/>
              <a:ext cx="831850" cy="984251"/>
              <a:chOff x="6419850" y="5919788"/>
              <a:chExt cx="831850" cy="984251"/>
            </a:xfrm>
          </p:grpSpPr>
          <p:sp>
            <p:nvSpPr>
              <p:cNvPr id="55" name="AutoShape 49"/>
              <p:cNvSpPr>
                <a:spLocks noChangeAspect="1" noChangeArrowheads="1" noTextEdit="1"/>
              </p:cNvSpPr>
              <p:nvPr/>
            </p:nvSpPr>
            <p:spPr bwMode="auto">
              <a:xfrm>
                <a:off x="6419850" y="5919788"/>
                <a:ext cx="8318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6" name="Freeform 51"/>
              <p:cNvSpPr>
                <a:spLocks/>
              </p:cNvSpPr>
              <p:nvPr/>
            </p:nvSpPr>
            <p:spPr bwMode="auto">
              <a:xfrm>
                <a:off x="6757988" y="5922963"/>
                <a:ext cx="490538" cy="722313"/>
              </a:xfrm>
              <a:custGeom>
                <a:avLst/>
                <a:gdLst>
                  <a:gd name="T0" fmla="*/ 309 w 309"/>
                  <a:gd name="T1" fmla="*/ 185 h 455"/>
                  <a:gd name="T2" fmla="*/ 309 w 309"/>
                  <a:gd name="T3" fmla="*/ 185 h 455"/>
                  <a:gd name="T4" fmla="*/ 19 w 309"/>
                  <a:gd name="T5" fmla="*/ 0 h 455"/>
                  <a:gd name="T6" fmla="*/ 0 w 309"/>
                  <a:gd name="T7" fmla="*/ 11 h 455"/>
                  <a:gd name="T8" fmla="*/ 0 w 309"/>
                  <a:gd name="T9" fmla="*/ 267 h 455"/>
                  <a:gd name="T10" fmla="*/ 290 w 309"/>
                  <a:gd name="T11" fmla="*/ 455 h 455"/>
                  <a:gd name="T12" fmla="*/ 290 w 309"/>
                  <a:gd name="T13" fmla="*/ 455 h 455"/>
                  <a:gd name="T14" fmla="*/ 290 w 309"/>
                  <a:gd name="T15" fmla="*/ 455 h 455"/>
                  <a:gd name="T16" fmla="*/ 290 w 309"/>
                  <a:gd name="T17" fmla="*/ 455 h 455"/>
                  <a:gd name="T18" fmla="*/ 290 w 309"/>
                  <a:gd name="T19" fmla="*/ 455 h 455"/>
                  <a:gd name="T20" fmla="*/ 309 w 309"/>
                  <a:gd name="T21" fmla="*/ 442 h 455"/>
                  <a:gd name="T22" fmla="*/ 309 w 309"/>
                  <a:gd name="T23" fmla="*/ 18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455">
                    <a:moveTo>
                      <a:pt x="309" y="185"/>
                    </a:moveTo>
                    <a:lnTo>
                      <a:pt x="309" y="185"/>
                    </a:lnTo>
                    <a:lnTo>
                      <a:pt x="19" y="0"/>
                    </a:lnTo>
                    <a:lnTo>
                      <a:pt x="0" y="11"/>
                    </a:lnTo>
                    <a:lnTo>
                      <a:pt x="0" y="267"/>
                    </a:lnTo>
                    <a:lnTo>
                      <a:pt x="290" y="455"/>
                    </a:lnTo>
                    <a:lnTo>
                      <a:pt x="290" y="455"/>
                    </a:lnTo>
                    <a:lnTo>
                      <a:pt x="290" y="455"/>
                    </a:lnTo>
                    <a:lnTo>
                      <a:pt x="290" y="455"/>
                    </a:lnTo>
                    <a:lnTo>
                      <a:pt x="290" y="455"/>
                    </a:lnTo>
                    <a:lnTo>
                      <a:pt x="309" y="442"/>
                    </a:lnTo>
                    <a:lnTo>
                      <a:pt x="309" y="185"/>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7" name="Freeform 52"/>
              <p:cNvSpPr>
                <a:spLocks/>
              </p:cNvSpPr>
              <p:nvPr/>
            </p:nvSpPr>
            <p:spPr bwMode="auto">
              <a:xfrm>
                <a:off x="6423025" y="6346826"/>
                <a:ext cx="795338" cy="557213"/>
              </a:xfrm>
              <a:custGeom>
                <a:avLst/>
                <a:gdLst>
                  <a:gd name="T0" fmla="*/ 501 w 501"/>
                  <a:gd name="T1" fmla="*/ 188 h 351"/>
                  <a:gd name="T2" fmla="*/ 211 w 501"/>
                  <a:gd name="T3" fmla="*/ 0 h 351"/>
                  <a:gd name="T4" fmla="*/ 0 w 501"/>
                  <a:gd name="T5" fmla="*/ 141 h 351"/>
                  <a:gd name="T6" fmla="*/ 0 w 501"/>
                  <a:gd name="T7" fmla="*/ 164 h 351"/>
                  <a:gd name="T8" fmla="*/ 290 w 501"/>
                  <a:gd name="T9" fmla="*/ 351 h 351"/>
                  <a:gd name="T10" fmla="*/ 290 w 501"/>
                  <a:gd name="T11" fmla="*/ 351 h 351"/>
                  <a:gd name="T12" fmla="*/ 290 w 501"/>
                  <a:gd name="T13" fmla="*/ 351 h 351"/>
                  <a:gd name="T14" fmla="*/ 290 w 501"/>
                  <a:gd name="T15" fmla="*/ 351 h 351"/>
                  <a:gd name="T16" fmla="*/ 290 w 501"/>
                  <a:gd name="T17" fmla="*/ 351 h 351"/>
                  <a:gd name="T18" fmla="*/ 501 w 501"/>
                  <a:gd name="T19" fmla="*/ 212 h 351"/>
                  <a:gd name="T20" fmla="*/ 501 w 501"/>
                  <a:gd name="T21" fmla="*/ 188 h 351"/>
                  <a:gd name="T22" fmla="*/ 501 w 501"/>
                  <a:gd name="T23" fmla="*/ 18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351">
                    <a:moveTo>
                      <a:pt x="501" y="188"/>
                    </a:moveTo>
                    <a:lnTo>
                      <a:pt x="211" y="0"/>
                    </a:lnTo>
                    <a:lnTo>
                      <a:pt x="0" y="141"/>
                    </a:lnTo>
                    <a:lnTo>
                      <a:pt x="0" y="164"/>
                    </a:lnTo>
                    <a:lnTo>
                      <a:pt x="290" y="351"/>
                    </a:lnTo>
                    <a:lnTo>
                      <a:pt x="290" y="351"/>
                    </a:lnTo>
                    <a:lnTo>
                      <a:pt x="290" y="351"/>
                    </a:lnTo>
                    <a:lnTo>
                      <a:pt x="290" y="351"/>
                    </a:lnTo>
                    <a:lnTo>
                      <a:pt x="290" y="351"/>
                    </a:lnTo>
                    <a:lnTo>
                      <a:pt x="501" y="212"/>
                    </a:lnTo>
                    <a:lnTo>
                      <a:pt x="501" y="188"/>
                    </a:lnTo>
                    <a:lnTo>
                      <a:pt x="501" y="188"/>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8" name="Freeform 53"/>
              <p:cNvSpPr>
                <a:spLocks/>
              </p:cNvSpPr>
              <p:nvPr/>
            </p:nvSpPr>
            <p:spPr bwMode="auto">
              <a:xfrm>
                <a:off x="6757988" y="5922963"/>
                <a:ext cx="490538" cy="314325"/>
              </a:xfrm>
              <a:custGeom>
                <a:avLst/>
                <a:gdLst>
                  <a:gd name="T0" fmla="*/ 290 w 309"/>
                  <a:gd name="T1" fmla="*/ 198 h 198"/>
                  <a:gd name="T2" fmla="*/ 0 w 309"/>
                  <a:gd name="T3" fmla="*/ 11 h 198"/>
                  <a:gd name="T4" fmla="*/ 19 w 309"/>
                  <a:gd name="T5" fmla="*/ 0 h 198"/>
                  <a:gd name="T6" fmla="*/ 309 w 309"/>
                  <a:gd name="T7" fmla="*/ 185 h 198"/>
                  <a:gd name="T8" fmla="*/ 290 w 309"/>
                  <a:gd name="T9" fmla="*/ 198 h 198"/>
                </a:gdLst>
                <a:ahLst/>
                <a:cxnLst>
                  <a:cxn ang="0">
                    <a:pos x="T0" y="T1"/>
                  </a:cxn>
                  <a:cxn ang="0">
                    <a:pos x="T2" y="T3"/>
                  </a:cxn>
                  <a:cxn ang="0">
                    <a:pos x="T4" y="T5"/>
                  </a:cxn>
                  <a:cxn ang="0">
                    <a:pos x="T6" y="T7"/>
                  </a:cxn>
                  <a:cxn ang="0">
                    <a:pos x="T8" y="T9"/>
                  </a:cxn>
                </a:cxnLst>
                <a:rect l="0" t="0" r="r" b="b"/>
                <a:pathLst>
                  <a:path w="309" h="198">
                    <a:moveTo>
                      <a:pt x="290" y="198"/>
                    </a:moveTo>
                    <a:lnTo>
                      <a:pt x="0" y="11"/>
                    </a:lnTo>
                    <a:lnTo>
                      <a:pt x="19" y="0"/>
                    </a:lnTo>
                    <a:lnTo>
                      <a:pt x="309" y="185"/>
                    </a:lnTo>
                    <a:lnTo>
                      <a:pt x="290" y="198"/>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59" name="Freeform 54"/>
              <p:cNvSpPr>
                <a:spLocks/>
              </p:cNvSpPr>
              <p:nvPr/>
            </p:nvSpPr>
            <p:spPr bwMode="auto">
              <a:xfrm>
                <a:off x="7218363" y="6216651"/>
                <a:ext cx="30163" cy="428625"/>
              </a:xfrm>
              <a:custGeom>
                <a:avLst/>
                <a:gdLst>
                  <a:gd name="T0" fmla="*/ 0 w 19"/>
                  <a:gd name="T1" fmla="*/ 13 h 270"/>
                  <a:gd name="T2" fmla="*/ 0 w 19"/>
                  <a:gd name="T3" fmla="*/ 270 h 270"/>
                  <a:gd name="T4" fmla="*/ 19 w 19"/>
                  <a:gd name="T5" fmla="*/ 257 h 270"/>
                  <a:gd name="T6" fmla="*/ 19 w 19"/>
                  <a:gd name="T7" fmla="*/ 0 h 270"/>
                  <a:gd name="T8" fmla="*/ 0 w 19"/>
                  <a:gd name="T9" fmla="*/ 13 h 270"/>
                </a:gdLst>
                <a:ahLst/>
                <a:cxnLst>
                  <a:cxn ang="0">
                    <a:pos x="T0" y="T1"/>
                  </a:cxn>
                  <a:cxn ang="0">
                    <a:pos x="T2" y="T3"/>
                  </a:cxn>
                  <a:cxn ang="0">
                    <a:pos x="T4" y="T5"/>
                  </a:cxn>
                  <a:cxn ang="0">
                    <a:pos x="T6" y="T7"/>
                  </a:cxn>
                  <a:cxn ang="0">
                    <a:pos x="T8" y="T9"/>
                  </a:cxn>
                </a:cxnLst>
                <a:rect l="0" t="0" r="r" b="b"/>
                <a:pathLst>
                  <a:path w="19" h="270">
                    <a:moveTo>
                      <a:pt x="0" y="13"/>
                    </a:moveTo>
                    <a:lnTo>
                      <a:pt x="0" y="270"/>
                    </a:lnTo>
                    <a:lnTo>
                      <a:pt x="19" y="257"/>
                    </a:lnTo>
                    <a:lnTo>
                      <a:pt x="19" y="0"/>
                    </a:lnTo>
                    <a:lnTo>
                      <a:pt x="0" y="13"/>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0" name="Freeform 55"/>
              <p:cNvSpPr>
                <a:spLocks/>
              </p:cNvSpPr>
              <p:nvPr/>
            </p:nvSpPr>
            <p:spPr bwMode="auto">
              <a:xfrm>
                <a:off x="6757988" y="5940426"/>
                <a:ext cx="460375" cy="704850"/>
              </a:xfrm>
              <a:custGeom>
                <a:avLst/>
                <a:gdLst>
                  <a:gd name="T0" fmla="*/ 290 w 290"/>
                  <a:gd name="T1" fmla="*/ 187 h 444"/>
                  <a:gd name="T2" fmla="*/ 0 w 290"/>
                  <a:gd name="T3" fmla="*/ 0 h 444"/>
                  <a:gd name="T4" fmla="*/ 0 w 290"/>
                  <a:gd name="T5" fmla="*/ 256 h 444"/>
                  <a:gd name="T6" fmla="*/ 290 w 290"/>
                  <a:gd name="T7" fmla="*/ 444 h 444"/>
                  <a:gd name="T8" fmla="*/ 290 w 290"/>
                  <a:gd name="T9" fmla="*/ 187 h 444"/>
                </a:gdLst>
                <a:ahLst/>
                <a:cxnLst>
                  <a:cxn ang="0">
                    <a:pos x="T0" y="T1"/>
                  </a:cxn>
                  <a:cxn ang="0">
                    <a:pos x="T2" y="T3"/>
                  </a:cxn>
                  <a:cxn ang="0">
                    <a:pos x="T4" y="T5"/>
                  </a:cxn>
                  <a:cxn ang="0">
                    <a:pos x="T6" y="T7"/>
                  </a:cxn>
                  <a:cxn ang="0">
                    <a:pos x="T8" y="T9"/>
                  </a:cxn>
                </a:cxnLst>
                <a:rect l="0" t="0" r="r" b="b"/>
                <a:pathLst>
                  <a:path w="290" h="444">
                    <a:moveTo>
                      <a:pt x="290" y="187"/>
                    </a:moveTo>
                    <a:lnTo>
                      <a:pt x="0" y="0"/>
                    </a:lnTo>
                    <a:lnTo>
                      <a:pt x="0" y="256"/>
                    </a:lnTo>
                    <a:lnTo>
                      <a:pt x="290" y="444"/>
                    </a:lnTo>
                    <a:lnTo>
                      <a:pt x="290" y="187"/>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1" name="Freeform 56"/>
              <p:cNvSpPr>
                <a:spLocks/>
              </p:cNvSpPr>
              <p:nvPr/>
            </p:nvSpPr>
            <p:spPr bwMode="auto">
              <a:xfrm>
                <a:off x="6783388" y="5988051"/>
                <a:ext cx="412750" cy="612775"/>
              </a:xfrm>
              <a:custGeom>
                <a:avLst/>
                <a:gdLst>
                  <a:gd name="T0" fmla="*/ 260 w 260"/>
                  <a:gd name="T1" fmla="*/ 169 h 386"/>
                  <a:gd name="T2" fmla="*/ 0 w 260"/>
                  <a:gd name="T3" fmla="*/ 0 h 386"/>
                  <a:gd name="T4" fmla="*/ 0 w 260"/>
                  <a:gd name="T5" fmla="*/ 218 h 386"/>
                  <a:gd name="T6" fmla="*/ 260 w 260"/>
                  <a:gd name="T7" fmla="*/ 386 h 386"/>
                  <a:gd name="T8" fmla="*/ 260 w 260"/>
                  <a:gd name="T9" fmla="*/ 169 h 386"/>
                </a:gdLst>
                <a:ahLst/>
                <a:cxnLst>
                  <a:cxn ang="0">
                    <a:pos x="T0" y="T1"/>
                  </a:cxn>
                  <a:cxn ang="0">
                    <a:pos x="T2" y="T3"/>
                  </a:cxn>
                  <a:cxn ang="0">
                    <a:pos x="T4" y="T5"/>
                  </a:cxn>
                  <a:cxn ang="0">
                    <a:pos x="T6" y="T7"/>
                  </a:cxn>
                  <a:cxn ang="0">
                    <a:pos x="T8" y="T9"/>
                  </a:cxn>
                </a:cxnLst>
                <a:rect l="0" t="0" r="r" b="b"/>
                <a:pathLst>
                  <a:path w="260" h="386">
                    <a:moveTo>
                      <a:pt x="260" y="169"/>
                    </a:moveTo>
                    <a:lnTo>
                      <a:pt x="0" y="0"/>
                    </a:lnTo>
                    <a:lnTo>
                      <a:pt x="0" y="218"/>
                    </a:lnTo>
                    <a:lnTo>
                      <a:pt x="260" y="386"/>
                    </a:lnTo>
                    <a:lnTo>
                      <a:pt x="260" y="169"/>
                    </a:lnTo>
                    <a:close/>
                  </a:path>
                </a:pathLst>
              </a:custGeom>
              <a:solidFill>
                <a:srgbClr val="0487CC"/>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2" name="Freeform 57"/>
              <p:cNvSpPr>
                <a:spLocks/>
              </p:cNvSpPr>
              <p:nvPr/>
            </p:nvSpPr>
            <p:spPr bwMode="auto">
              <a:xfrm>
                <a:off x="6423025" y="6346826"/>
                <a:ext cx="795338" cy="519113"/>
              </a:xfrm>
              <a:custGeom>
                <a:avLst/>
                <a:gdLst>
                  <a:gd name="T0" fmla="*/ 290 w 501"/>
                  <a:gd name="T1" fmla="*/ 327 h 327"/>
                  <a:gd name="T2" fmla="*/ 0 w 501"/>
                  <a:gd name="T3" fmla="*/ 141 h 327"/>
                  <a:gd name="T4" fmla="*/ 211 w 501"/>
                  <a:gd name="T5" fmla="*/ 0 h 327"/>
                  <a:gd name="T6" fmla="*/ 501 w 501"/>
                  <a:gd name="T7" fmla="*/ 188 h 327"/>
                  <a:gd name="T8" fmla="*/ 290 w 501"/>
                  <a:gd name="T9" fmla="*/ 327 h 327"/>
                </a:gdLst>
                <a:ahLst/>
                <a:cxnLst>
                  <a:cxn ang="0">
                    <a:pos x="T0" y="T1"/>
                  </a:cxn>
                  <a:cxn ang="0">
                    <a:pos x="T2" y="T3"/>
                  </a:cxn>
                  <a:cxn ang="0">
                    <a:pos x="T4" y="T5"/>
                  </a:cxn>
                  <a:cxn ang="0">
                    <a:pos x="T6" y="T7"/>
                  </a:cxn>
                  <a:cxn ang="0">
                    <a:pos x="T8" y="T9"/>
                  </a:cxn>
                </a:cxnLst>
                <a:rect l="0" t="0" r="r" b="b"/>
                <a:pathLst>
                  <a:path w="501" h="327">
                    <a:moveTo>
                      <a:pt x="290" y="327"/>
                    </a:moveTo>
                    <a:lnTo>
                      <a:pt x="0" y="141"/>
                    </a:lnTo>
                    <a:lnTo>
                      <a:pt x="211" y="0"/>
                    </a:lnTo>
                    <a:lnTo>
                      <a:pt x="501" y="188"/>
                    </a:lnTo>
                    <a:lnTo>
                      <a:pt x="290" y="327"/>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3" name="Freeform 58"/>
              <p:cNvSpPr>
                <a:spLocks/>
              </p:cNvSpPr>
              <p:nvPr/>
            </p:nvSpPr>
            <p:spPr bwMode="auto">
              <a:xfrm>
                <a:off x="6567488" y="6383338"/>
                <a:ext cx="596900" cy="388938"/>
              </a:xfrm>
              <a:custGeom>
                <a:avLst/>
                <a:gdLst>
                  <a:gd name="T0" fmla="*/ 251 w 376"/>
                  <a:gd name="T1" fmla="*/ 245 h 245"/>
                  <a:gd name="T2" fmla="*/ 0 w 376"/>
                  <a:gd name="T3" fmla="*/ 83 h 245"/>
                  <a:gd name="T4" fmla="*/ 125 w 376"/>
                  <a:gd name="T5" fmla="*/ 0 h 245"/>
                  <a:gd name="T6" fmla="*/ 376 w 376"/>
                  <a:gd name="T7" fmla="*/ 161 h 245"/>
                  <a:gd name="T8" fmla="*/ 251 w 376"/>
                  <a:gd name="T9" fmla="*/ 245 h 245"/>
                </a:gdLst>
                <a:ahLst/>
                <a:cxnLst>
                  <a:cxn ang="0">
                    <a:pos x="T0" y="T1"/>
                  </a:cxn>
                  <a:cxn ang="0">
                    <a:pos x="T2" y="T3"/>
                  </a:cxn>
                  <a:cxn ang="0">
                    <a:pos x="T4" y="T5"/>
                  </a:cxn>
                  <a:cxn ang="0">
                    <a:pos x="T6" y="T7"/>
                  </a:cxn>
                  <a:cxn ang="0">
                    <a:pos x="T8" y="T9"/>
                  </a:cxn>
                </a:cxnLst>
                <a:rect l="0" t="0" r="r" b="b"/>
                <a:pathLst>
                  <a:path w="376" h="245">
                    <a:moveTo>
                      <a:pt x="251" y="245"/>
                    </a:moveTo>
                    <a:lnTo>
                      <a:pt x="0" y="83"/>
                    </a:lnTo>
                    <a:lnTo>
                      <a:pt x="125" y="0"/>
                    </a:lnTo>
                    <a:lnTo>
                      <a:pt x="376" y="161"/>
                    </a:lnTo>
                    <a:lnTo>
                      <a:pt x="251" y="245"/>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4" name="Freeform 59"/>
              <p:cNvSpPr>
                <a:spLocks/>
              </p:cNvSpPr>
              <p:nvPr/>
            </p:nvSpPr>
            <p:spPr bwMode="auto">
              <a:xfrm>
                <a:off x="6600825" y="6607176"/>
                <a:ext cx="187325" cy="123825"/>
              </a:xfrm>
              <a:custGeom>
                <a:avLst/>
                <a:gdLst>
                  <a:gd name="T0" fmla="*/ 70 w 118"/>
                  <a:gd name="T1" fmla="*/ 78 h 78"/>
                  <a:gd name="T2" fmla="*/ 0 w 118"/>
                  <a:gd name="T3" fmla="*/ 32 h 78"/>
                  <a:gd name="T4" fmla="*/ 48 w 118"/>
                  <a:gd name="T5" fmla="*/ 0 h 78"/>
                  <a:gd name="T6" fmla="*/ 118 w 118"/>
                  <a:gd name="T7" fmla="*/ 46 h 78"/>
                  <a:gd name="T8" fmla="*/ 70 w 118"/>
                  <a:gd name="T9" fmla="*/ 78 h 78"/>
                </a:gdLst>
                <a:ahLst/>
                <a:cxnLst>
                  <a:cxn ang="0">
                    <a:pos x="T0" y="T1"/>
                  </a:cxn>
                  <a:cxn ang="0">
                    <a:pos x="T2" y="T3"/>
                  </a:cxn>
                  <a:cxn ang="0">
                    <a:pos x="T4" y="T5"/>
                  </a:cxn>
                  <a:cxn ang="0">
                    <a:pos x="T6" y="T7"/>
                  </a:cxn>
                  <a:cxn ang="0">
                    <a:pos x="T8" y="T9"/>
                  </a:cxn>
                </a:cxnLst>
                <a:rect l="0" t="0" r="r" b="b"/>
                <a:pathLst>
                  <a:path w="118" h="78">
                    <a:moveTo>
                      <a:pt x="70" y="78"/>
                    </a:moveTo>
                    <a:lnTo>
                      <a:pt x="0" y="32"/>
                    </a:lnTo>
                    <a:lnTo>
                      <a:pt x="48" y="0"/>
                    </a:lnTo>
                    <a:lnTo>
                      <a:pt x="118" y="46"/>
                    </a:lnTo>
                    <a:lnTo>
                      <a:pt x="70" y="78"/>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5" name="Freeform 60"/>
              <p:cNvSpPr>
                <a:spLocks/>
              </p:cNvSpPr>
              <p:nvPr/>
            </p:nvSpPr>
            <p:spPr bwMode="auto">
              <a:xfrm>
                <a:off x="6883400" y="6645276"/>
                <a:ext cx="334963" cy="258763"/>
              </a:xfrm>
              <a:custGeom>
                <a:avLst/>
                <a:gdLst>
                  <a:gd name="T0" fmla="*/ 0 w 211"/>
                  <a:gd name="T1" fmla="*/ 139 h 163"/>
                  <a:gd name="T2" fmla="*/ 0 w 211"/>
                  <a:gd name="T3" fmla="*/ 163 h 163"/>
                  <a:gd name="T4" fmla="*/ 211 w 211"/>
                  <a:gd name="T5" fmla="*/ 24 h 163"/>
                  <a:gd name="T6" fmla="*/ 211 w 211"/>
                  <a:gd name="T7" fmla="*/ 0 h 163"/>
                  <a:gd name="T8" fmla="*/ 0 w 211"/>
                  <a:gd name="T9" fmla="*/ 139 h 163"/>
                </a:gdLst>
                <a:ahLst/>
                <a:cxnLst>
                  <a:cxn ang="0">
                    <a:pos x="T0" y="T1"/>
                  </a:cxn>
                  <a:cxn ang="0">
                    <a:pos x="T2" y="T3"/>
                  </a:cxn>
                  <a:cxn ang="0">
                    <a:pos x="T4" y="T5"/>
                  </a:cxn>
                  <a:cxn ang="0">
                    <a:pos x="T6" y="T7"/>
                  </a:cxn>
                  <a:cxn ang="0">
                    <a:pos x="T8" y="T9"/>
                  </a:cxn>
                </a:cxnLst>
                <a:rect l="0" t="0" r="r" b="b"/>
                <a:pathLst>
                  <a:path w="211" h="163">
                    <a:moveTo>
                      <a:pt x="0" y="139"/>
                    </a:moveTo>
                    <a:lnTo>
                      <a:pt x="0" y="163"/>
                    </a:lnTo>
                    <a:lnTo>
                      <a:pt x="211" y="24"/>
                    </a:lnTo>
                    <a:lnTo>
                      <a:pt x="211" y="0"/>
                    </a:lnTo>
                    <a:lnTo>
                      <a:pt x="0" y="139"/>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66" name="Freeform 61"/>
              <p:cNvSpPr>
                <a:spLocks/>
              </p:cNvSpPr>
              <p:nvPr/>
            </p:nvSpPr>
            <p:spPr bwMode="auto">
              <a:xfrm>
                <a:off x="6423025" y="6570663"/>
                <a:ext cx="460375" cy="333375"/>
              </a:xfrm>
              <a:custGeom>
                <a:avLst/>
                <a:gdLst>
                  <a:gd name="T0" fmla="*/ 290 w 290"/>
                  <a:gd name="T1" fmla="*/ 186 h 210"/>
                  <a:gd name="T2" fmla="*/ 0 w 290"/>
                  <a:gd name="T3" fmla="*/ 0 h 210"/>
                  <a:gd name="T4" fmla="*/ 0 w 290"/>
                  <a:gd name="T5" fmla="*/ 23 h 210"/>
                  <a:gd name="T6" fmla="*/ 290 w 290"/>
                  <a:gd name="T7" fmla="*/ 210 h 210"/>
                  <a:gd name="T8" fmla="*/ 290 w 290"/>
                  <a:gd name="T9" fmla="*/ 186 h 210"/>
                </a:gdLst>
                <a:ahLst/>
                <a:cxnLst>
                  <a:cxn ang="0">
                    <a:pos x="T0" y="T1"/>
                  </a:cxn>
                  <a:cxn ang="0">
                    <a:pos x="T2" y="T3"/>
                  </a:cxn>
                  <a:cxn ang="0">
                    <a:pos x="T4" y="T5"/>
                  </a:cxn>
                  <a:cxn ang="0">
                    <a:pos x="T6" y="T7"/>
                  </a:cxn>
                  <a:cxn ang="0">
                    <a:pos x="T8" y="T9"/>
                  </a:cxn>
                </a:cxnLst>
                <a:rect l="0" t="0" r="r" b="b"/>
                <a:pathLst>
                  <a:path w="290" h="210">
                    <a:moveTo>
                      <a:pt x="290" y="186"/>
                    </a:moveTo>
                    <a:lnTo>
                      <a:pt x="0" y="0"/>
                    </a:lnTo>
                    <a:lnTo>
                      <a:pt x="0" y="23"/>
                    </a:lnTo>
                    <a:lnTo>
                      <a:pt x="290" y="210"/>
                    </a:lnTo>
                    <a:lnTo>
                      <a:pt x="290" y="186"/>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pic>
        <p:nvPicPr>
          <p:cNvPr id="97" name="Picture 96"/>
          <p:cNvPicPr>
            <a:picLocks noChangeAspect="1"/>
          </p:cNvPicPr>
          <p:nvPr/>
        </p:nvPicPr>
        <p:blipFill>
          <a:blip r:embed="rId3"/>
          <a:stretch>
            <a:fillRect/>
          </a:stretch>
        </p:blipFill>
        <p:spPr>
          <a:xfrm>
            <a:off x="8122699" y="754840"/>
            <a:ext cx="3262336" cy="2310349"/>
          </a:xfrm>
          <a:prstGeom prst="rect">
            <a:avLst/>
          </a:prstGeom>
        </p:spPr>
      </p:pic>
      <p:grpSp>
        <p:nvGrpSpPr>
          <p:cNvPr id="117" name="Group 116"/>
          <p:cNvGrpSpPr/>
          <p:nvPr/>
        </p:nvGrpSpPr>
        <p:grpSpPr>
          <a:xfrm>
            <a:off x="8531317" y="3265102"/>
            <a:ext cx="966479" cy="724481"/>
            <a:chOff x="9680603" y="4223274"/>
            <a:chExt cx="2124075" cy="1382712"/>
          </a:xfrm>
        </p:grpSpPr>
        <p:sp>
          <p:nvSpPr>
            <p:cNvPr id="118"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19"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0"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121" name="Group 120"/>
          <p:cNvGrpSpPr/>
          <p:nvPr/>
        </p:nvGrpSpPr>
        <p:grpSpPr>
          <a:xfrm>
            <a:off x="8683652" y="3417436"/>
            <a:ext cx="966479" cy="724481"/>
            <a:chOff x="9680603" y="4223274"/>
            <a:chExt cx="2124075" cy="1382712"/>
          </a:xfrm>
        </p:grpSpPr>
        <p:sp>
          <p:nvSpPr>
            <p:cNvPr id="122"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3"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4"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125" name="Group 124"/>
          <p:cNvGrpSpPr/>
          <p:nvPr/>
        </p:nvGrpSpPr>
        <p:grpSpPr>
          <a:xfrm>
            <a:off x="8388032" y="3148962"/>
            <a:ext cx="966479" cy="724481"/>
            <a:chOff x="9680603" y="4223274"/>
            <a:chExt cx="2124075" cy="1382712"/>
          </a:xfrm>
        </p:grpSpPr>
        <p:sp>
          <p:nvSpPr>
            <p:cNvPr id="126"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7"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8"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grpSp>
        <p:nvGrpSpPr>
          <p:cNvPr id="91" name="Group 90"/>
          <p:cNvGrpSpPr/>
          <p:nvPr/>
        </p:nvGrpSpPr>
        <p:grpSpPr>
          <a:xfrm>
            <a:off x="8014886" y="2842835"/>
            <a:ext cx="1083803" cy="1569370"/>
            <a:chOff x="7989888" y="3378200"/>
            <a:chExt cx="1084262" cy="1570038"/>
          </a:xfrm>
        </p:grpSpPr>
        <p:sp>
          <p:nvSpPr>
            <p:cNvPr id="11" name="AutoShape 3"/>
            <p:cNvSpPr>
              <a:spLocks noChangeAspect="1" noChangeArrowheads="1" noTextEdit="1"/>
            </p:cNvSpPr>
            <p:nvPr/>
          </p:nvSpPr>
          <p:spPr bwMode="auto">
            <a:xfrm>
              <a:off x="7989888" y="3378200"/>
              <a:ext cx="10842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2" name="Freeform 5"/>
            <p:cNvSpPr>
              <a:spLocks noEditPoints="1"/>
            </p:cNvSpPr>
            <p:nvPr/>
          </p:nvSpPr>
          <p:spPr bwMode="auto">
            <a:xfrm>
              <a:off x="7989888" y="3378200"/>
              <a:ext cx="1084262" cy="156686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3" name="Freeform 6"/>
            <p:cNvSpPr>
              <a:spLocks noEditPoints="1"/>
            </p:cNvSpPr>
            <p:nvPr/>
          </p:nvSpPr>
          <p:spPr bwMode="auto">
            <a:xfrm>
              <a:off x="7989888" y="3378200"/>
              <a:ext cx="1084262" cy="156686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4" name="Oval 7"/>
            <p:cNvSpPr>
              <a:spLocks noChangeArrowheads="1"/>
            </p:cNvSpPr>
            <p:nvPr/>
          </p:nvSpPr>
          <p:spPr bwMode="auto">
            <a:xfrm>
              <a:off x="7997825" y="3378200"/>
              <a:ext cx="1068387" cy="606425"/>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5" name="Freeform 8"/>
            <p:cNvSpPr>
              <a:spLocks/>
            </p:cNvSpPr>
            <p:nvPr/>
          </p:nvSpPr>
          <p:spPr bwMode="auto">
            <a:xfrm>
              <a:off x="8083550" y="3441700"/>
              <a:ext cx="896937" cy="282575"/>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chemeClr val="accent4">
                <a:lumMod val="75000"/>
                <a:lumOff val="25000"/>
              </a:schemeClr>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sp>
          <p:nvSpPr>
            <p:cNvPr id="16" name="Freeform 9"/>
            <p:cNvSpPr>
              <a:spLocks/>
            </p:cNvSpPr>
            <p:nvPr/>
          </p:nvSpPr>
          <p:spPr bwMode="auto">
            <a:xfrm>
              <a:off x="8102600" y="3549424"/>
              <a:ext cx="858837" cy="319088"/>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0487CC"/>
            </a:solidFill>
            <a:ln>
              <a:noFill/>
            </a:ln>
          </p:spPr>
          <p:txBody>
            <a:bodyPr vert="horz" wrap="square" lIns="91401" tIns="45700" rIns="91401" bIns="45700" numCol="1" anchor="t" anchorCtr="0" compatLnSpc="1">
              <a:prstTxWarp prst="textNoShape">
                <a:avLst/>
              </a:prstTxWarp>
            </a:bodyPr>
            <a:lstStyle/>
            <a:p>
              <a:pPr defTabSz="932205">
                <a:defRPr/>
              </a:pPr>
              <a:endParaRPr lang="en-US" kern="0">
                <a:solidFill>
                  <a:srgbClr val="FFFFFF"/>
                </a:solidFill>
              </a:endParaRPr>
            </a:p>
          </p:txBody>
        </p:sp>
      </p:grpSp>
      <p:sp>
        <p:nvSpPr>
          <p:cNvPr id="9" name="Text Placeholder 8"/>
          <p:cNvSpPr>
            <a:spLocks noGrp="1"/>
          </p:cNvSpPr>
          <p:nvPr>
            <p:ph type="body" sz="quarter" idx="10"/>
          </p:nvPr>
        </p:nvSpPr>
        <p:spPr>
          <a:xfrm>
            <a:off x="274638" y="1212850"/>
            <a:ext cx="4549351" cy="4804692"/>
          </a:xfrm>
        </p:spPr>
        <p:txBody>
          <a:bodyPr/>
          <a:lstStyle/>
          <a:p>
            <a:pPr>
              <a:spcBef>
                <a:spcPts val="600"/>
              </a:spcBef>
              <a:spcAft>
                <a:spcPts val="600"/>
              </a:spcAft>
              <a:defRPr/>
            </a:pPr>
            <a:r>
              <a:rPr lang="en-US" sz="2000" kern="0" dirty="0">
                <a:gradFill>
                  <a:gsLst>
                    <a:gs pos="2917">
                      <a:srgbClr val="505050"/>
                    </a:gs>
                    <a:gs pos="30000">
                      <a:srgbClr val="505050"/>
                    </a:gs>
                  </a:gsLst>
                  <a:lin ang="5400000" scaled="0"/>
                </a:gradFill>
                <a:latin typeface="+mn-lt"/>
              </a:rPr>
              <a:t>Create business processes and workflows visually</a:t>
            </a:r>
          </a:p>
          <a:p>
            <a:pPr>
              <a:spcBef>
                <a:spcPts val="600"/>
              </a:spcBef>
              <a:spcAft>
                <a:spcPts val="600"/>
              </a:spcAft>
              <a:defRPr/>
            </a:pPr>
            <a:r>
              <a:rPr lang="en-US" sz="2000" kern="0" dirty="0">
                <a:gradFill>
                  <a:gsLst>
                    <a:gs pos="2917">
                      <a:srgbClr val="505050"/>
                    </a:gs>
                    <a:gs pos="30000">
                      <a:srgbClr val="505050"/>
                    </a:gs>
                  </a:gsLst>
                  <a:lin ang="5400000" scaled="0"/>
                </a:gradFill>
                <a:latin typeface="+mn-lt"/>
              </a:rPr>
              <a:t>Integrate with SaaS and enterprise applications</a:t>
            </a:r>
          </a:p>
          <a:p>
            <a:pPr>
              <a:spcBef>
                <a:spcPts val="600"/>
              </a:spcBef>
              <a:spcAft>
                <a:spcPts val="600"/>
              </a:spcAft>
              <a:defRPr/>
            </a:pPr>
            <a:r>
              <a:rPr lang="en-US" sz="2000" kern="0" dirty="0">
                <a:gradFill>
                  <a:gsLst>
                    <a:gs pos="2917">
                      <a:srgbClr val="505050"/>
                    </a:gs>
                    <a:gs pos="30000">
                      <a:srgbClr val="505050"/>
                    </a:gs>
                  </a:gsLst>
                  <a:lin ang="5400000" scaled="0"/>
                </a:gradFill>
                <a:latin typeface="+mn-lt"/>
              </a:rPr>
              <a:t>Unlock value across on-premises and cloud</a:t>
            </a:r>
          </a:p>
          <a:p>
            <a:pPr>
              <a:spcBef>
                <a:spcPts val="600"/>
              </a:spcBef>
              <a:spcAft>
                <a:spcPts val="600"/>
              </a:spcAft>
              <a:defRPr/>
            </a:pPr>
            <a:r>
              <a:rPr lang="en-US" sz="2000" kern="0" dirty="0">
                <a:gradFill>
                  <a:gsLst>
                    <a:gs pos="2917">
                      <a:srgbClr val="505050"/>
                    </a:gs>
                    <a:gs pos="30000">
                      <a:srgbClr val="505050"/>
                    </a:gs>
                  </a:gsLst>
                  <a:lin ang="5400000" scaled="0"/>
                </a:gradFill>
                <a:latin typeface="+mn-lt"/>
              </a:rPr>
              <a:t>Automate EAI, B2B/EDI, and business processes</a:t>
            </a:r>
          </a:p>
          <a:p>
            <a:pPr>
              <a:spcBef>
                <a:spcPts val="600"/>
              </a:spcBef>
              <a:spcAft>
                <a:spcPts val="600"/>
              </a:spcAft>
              <a:defRPr/>
            </a:pPr>
            <a:r>
              <a:rPr lang="en-US" sz="2000" kern="0" dirty="0">
                <a:gradFill>
                  <a:gsLst>
                    <a:gs pos="2917">
                      <a:srgbClr val="505050"/>
                    </a:gs>
                    <a:gs pos="30000">
                      <a:srgbClr val="505050"/>
                    </a:gs>
                  </a:gsLst>
                  <a:lin ang="5400000" scaled="0"/>
                </a:gradFill>
                <a:latin typeface="+mn-lt"/>
              </a:rPr>
              <a:t>Leverage Integration Platform as a Service (</a:t>
            </a:r>
            <a:r>
              <a:rPr lang="en-US" sz="2000" kern="0" dirty="0" err="1">
                <a:gradFill>
                  <a:gsLst>
                    <a:gs pos="2917">
                      <a:srgbClr val="505050"/>
                    </a:gs>
                    <a:gs pos="30000">
                      <a:srgbClr val="505050"/>
                    </a:gs>
                  </a:gsLst>
                  <a:lin ang="5400000" scaled="0"/>
                </a:gradFill>
                <a:latin typeface="+mn-lt"/>
              </a:rPr>
              <a:t>iPaaS</a:t>
            </a:r>
            <a:r>
              <a:rPr lang="en-US" sz="2000" kern="0" dirty="0">
                <a:gradFill>
                  <a:gsLst>
                    <a:gs pos="2917">
                      <a:srgbClr val="505050"/>
                    </a:gs>
                    <a:gs pos="30000">
                      <a:srgbClr val="505050"/>
                    </a:gs>
                  </a:gsLst>
                  <a:lin ang="5400000" scaled="0"/>
                </a:gradFill>
                <a:latin typeface="+mn-lt"/>
              </a:rPr>
              <a:t>)</a:t>
            </a:r>
          </a:p>
          <a:p>
            <a:pPr>
              <a:spcBef>
                <a:spcPts val="600"/>
              </a:spcBef>
              <a:spcAft>
                <a:spcPts val="600"/>
              </a:spcAft>
              <a:defRPr/>
            </a:pPr>
            <a:r>
              <a:rPr lang="en-US" sz="2000" kern="0" dirty="0">
                <a:gradFill>
                  <a:gsLst>
                    <a:gs pos="2917">
                      <a:srgbClr val="505050"/>
                    </a:gs>
                    <a:gs pos="30000">
                      <a:srgbClr val="505050"/>
                    </a:gs>
                  </a:gsLst>
                  <a:lin ang="5400000" scaled="0"/>
                </a:gradFill>
                <a:latin typeface="+mn-lt"/>
              </a:rPr>
              <a:t>Transform workflows into intelligent actions</a:t>
            </a:r>
          </a:p>
          <a:p>
            <a:pPr marL="0" indent="0">
              <a:buNone/>
            </a:pPr>
            <a:endParaRPr lang="nl-NL" sz="2400" dirty="0"/>
          </a:p>
        </p:txBody>
      </p:sp>
      <p:sp>
        <p:nvSpPr>
          <p:cNvPr id="3" name="Title 2"/>
          <p:cNvSpPr>
            <a:spLocks noGrp="1"/>
          </p:cNvSpPr>
          <p:nvPr>
            <p:ph type="title"/>
          </p:nvPr>
        </p:nvSpPr>
        <p:spPr/>
        <p:txBody>
          <a:bodyPr/>
          <a:lstStyle/>
          <a:p>
            <a:r>
              <a:rPr lang="en-US" sz="3998" dirty="0"/>
              <a:t>Azure </a:t>
            </a:r>
            <a:r>
              <a:rPr lang="en-US" sz="3998" spc="-120" dirty="0"/>
              <a:t>Logic Apps</a:t>
            </a:r>
            <a:endParaRPr lang="en-US" sz="3998" dirty="0"/>
          </a:p>
        </p:txBody>
      </p:sp>
    </p:spTree>
    <p:extLst>
      <p:ext uri="{BB962C8B-B14F-4D97-AF65-F5344CB8AC3E}">
        <p14:creationId xmlns:p14="http://schemas.microsoft.com/office/powerpoint/2010/main" val="573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Handling</a:t>
            </a:r>
          </a:p>
        </p:txBody>
      </p:sp>
      <p:sp>
        <p:nvSpPr>
          <p:cNvPr id="6" name="Text Placeholder 5"/>
          <p:cNvSpPr>
            <a:spLocks noGrp="1"/>
          </p:cNvSpPr>
          <p:nvPr>
            <p:ph type="body" sz="quarter" idx="10"/>
          </p:nvPr>
        </p:nvSpPr>
        <p:spPr/>
        <p:txBody>
          <a:bodyPr>
            <a:noAutofit/>
          </a:bodyPr>
          <a:lstStyle/>
          <a:p>
            <a:r>
              <a:rPr lang="en-US" sz="2400" kern="0" dirty="0">
                <a:gradFill>
                  <a:gsLst>
                    <a:gs pos="2917">
                      <a:srgbClr val="505050"/>
                    </a:gs>
                    <a:gs pos="30000">
                      <a:srgbClr val="505050"/>
                    </a:gs>
                  </a:gsLst>
                  <a:lin ang="5400000" scaled="0"/>
                </a:gradFill>
              </a:rPr>
              <a:t>Flexibility in content types</a:t>
            </a:r>
          </a:p>
          <a:p>
            <a:pPr lvl="1"/>
            <a:r>
              <a:rPr lang="en-US" sz="1600" kern="0" dirty="0">
                <a:gradFill>
                  <a:gsLst>
                    <a:gs pos="2917">
                      <a:srgbClr val="505050"/>
                    </a:gs>
                    <a:gs pos="30000">
                      <a:srgbClr val="505050"/>
                    </a:gs>
                  </a:gsLst>
                  <a:lin ang="5400000" scaled="0"/>
                </a:gradFill>
              </a:rPr>
              <a:t>Flexible content, binary, JSON, XML, primitives</a:t>
            </a:r>
          </a:p>
          <a:p>
            <a:pPr lvl="1"/>
            <a:r>
              <a:rPr lang="en-US" sz="1600" kern="0" dirty="0">
                <a:gradFill>
                  <a:gsLst>
                    <a:gs pos="2917">
                      <a:srgbClr val="505050"/>
                    </a:gs>
                    <a:gs pos="30000">
                      <a:srgbClr val="505050"/>
                    </a:gs>
                  </a:gsLst>
                  <a:lin ang="5400000" scaled="0"/>
                </a:gradFill>
              </a:rPr>
              <a:t>Schema support for JSON schema and XSD</a:t>
            </a:r>
          </a:p>
          <a:p>
            <a:r>
              <a:rPr lang="en-US" sz="2400" kern="0" dirty="0">
                <a:gradFill>
                  <a:gsLst>
                    <a:gs pos="2917">
                      <a:srgbClr val="505050"/>
                    </a:gs>
                    <a:gs pos="30000">
                      <a:srgbClr val="505050"/>
                    </a:gs>
                  </a:gsLst>
                  <a:lin ang="5400000" scaled="0"/>
                </a:gradFill>
              </a:rPr>
              <a:t>Mapping</a:t>
            </a:r>
          </a:p>
          <a:p>
            <a:pPr lvl="1"/>
            <a:r>
              <a:rPr lang="en-US" sz="1600" kern="0" dirty="0">
                <a:gradFill>
                  <a:gsLst>
                    <a:gs pos="2917">
                      <a:srgbClr val="505050"/>
                    </a:gs>
                    <a:gs pos="30000">
                      <a:srgbClr val="505050"/>
                    </a:gs>
                  </a:gsLst>
                  <a:lin ang="5400000" scaled="0"/>
                </a:gradFill>
              </a:rPr>
              <a:t>XSLT-based – use existing assets</a:t>
            </a:r>
          </a:p>
          <a:p>
            <a:pPr lvl="1"/>
            <a:r>
              <a:rPr lang="en-US" sz="1600" kern="0" dirty="0">
                <a:gradFill>
                  <a:gsLst>
                    <a:gs pos="2917">
                      <a:srgbClr val="505050"/>
                    </a:gs>
                    <a:gs pos="30000">
                      <a:srgbClr val="505050"/>
                    </a:gs>
                  </a:gsLst>
                  <a:lin ang="5400000" scaled="0"/>
                </a:gradFill>
              </a:rPr>
              <a:t>Visual Studio mapper to create </a:t>
            </a:r>
            <a:r>
              <a:rPr lang="en-US" sz="1600" kern="0" dirty="0" err="1">
                <a:gradFill>
                  <a:gsLst>
                    <a:gs pos="2917">
                      <a:srgbClr val="505050"/>
                    </a:gs>
                    <a:gs pos="30000">
                      <a:srgbClr val="505050"/>
                    </a:gs>
                  </a:gsLst>
                  <a:lin ang="5400000" scaled="0"/>
                </a:gradFill>
              </a:rPr>
              <a:t>xslt</a:t>
            </a:r>
            <a:r>
              <a:rPr lang="en-US" sz="1600" kern="0" dirty="0">
                <a:gradFill>
                  <a:gsLst>
                    <a:gs pos="2917">
                      <a:srgbClr val="505050"/>
                    </a:gs>
                    <a:gs pos="30000">
                      <a:srgbClr val="505050"/>
                    </a:gs>
                  </a:gsLst>
                  <a:lin ang="5400000" scaled="0"/>
                </a:gradFill>
              </a:rPr>
              <a:t>-based maps</a:t>
            </a:r>
          </a:p>
          <a:p>
            <a:pPr lvl="1"/>
            <a:r>
              <a:rPr lang="en-US" sz="1600" kern="0" dirty="0">
                <a:gradFill>
                  <a:gsLst>
                    <a:gs pos="2917">
                      <a:srgbClr val="505050"/>
                    </a:gs>
                    <a:gs pos="30000">
                      <a:srgbClr val="505050"/>
                    </a:gs>
                  </a:gsLst>
                  <a:lin ang="5400000" scaled="0"/>
                </a:gradFill>
              </a:rPr>
              <a:t>Parameters support*</a:t>
            </a:r>
          </a:p>
          <a:p>
            <a:r>
              <a:rPr lang="en-US" sz="2400" kern="0" dirty="0">
                <a:gradFill>
                  <a:gsLst>
                    <a:gs pos="2917">
                      <a:srgbClr val="505050"/>
                    </a:gs>
                    <a:gs pos="30000">
                      <a:srgbClr val="505050"/>
                    </a:gs>
                  </a:gsLst>
                  <a:lin ang="5400000" scaled="0"/>
                </a:gradFill>
              </a:rPr>
              <a:t>Validation</a:t>
            </a:r>
          </a:p>
          <a:p>
            <a:pPr lvl="1"/>
            <a:r>
              <a:rPr lang="en-US" sz="1600" kern="0" dirty="0">
                <a:gradFill>
                  <a:gsLst>
                    <a:gs pos="2917">
                      <a:srgbClr val="505050"/>
                    </a:gs>
                    <a:gs pos="30000">
                      <a:srgbClr val="505050"/>
                    </a:gs>
                  </a:gsLst>
                  <a:lin ang="5400000" scaled="0"/>
                </a:gradFill>
              </a:rPr>
              <a:t>Check for errors in selected schema</a:t>
            </a:r>
          </a:p>
          <a:p>
            <a:r>
              <a:rPr lang="en-US" sz="2400" kern="0" dirty="0" err="1">
                <a:gradFill>
                  <a:gsLst>
                    <a:gs pos="2917">
                      <a:srgbClr val="505050"/>
                    </a:gs>
                    <a:gs pos="30000">
                      <a:srgbClr val="505050"/>
                    </a:gs>
                  </a:gsLst>
                  <a:lin ang="5400000" scaled="0"/>
                </a:gradFill>
              </a:rPr>
              <a:t>Flatfile</a:t>
            </a:r>
            <a:endParaRPr lang="en-US" sz="2400" kern="0" dirty="0">
              <a:gradFill>
                <a:gsLst>
                  <a:gs pos="2917">
                    <a:srgbClr val="505050"/>
                  </a:gs>
                  <a:gs pos="30000">
                    <a:srgbClr val="505050"/>
                  </a:gs>
                </a:gsLst>
                <a:lin ang="5400000" scaled="0"/>
              </a:gradFill>
            </a:endParaRPr>
          </a:p>
          <a:p>
            <a:pPr lvl="1"/>
            <a:r>
              <a:rPr lang="en-US" sz="1600" kern="0" dirty="0">
                <a:gradFill>
                  <a:gsLst>
                    <a:gs pos="2917">
                      <a:srgbClr val="505050"/>
                    </a:gs>
                    <a:gs pos="30000">
                      <a:srgbClr val="505050"/>
                    </a:gs>
                  </a:gsLst>
                  <a:lin ang="5400000" scaled="0"/>
                </a:gradFill>
              </a:rPr>
              <a:t>Convert to/from </a:t>
            </a:r>
            <a:r>
              <a:rPr lang="en-US" sz="1600" kern="0" dirty="0" err="1">
                <a:gradFill>
                  <a:gsLst>
                    <a:gs pos="2917">
                      <a:srgbClr val="505050"/>
                    </a:gs>
                    <a:gs pos="30000">
                      <a:srgbClr val="505050"/>
                    </a:gs>
                  </a:gsLst>
                  <a:lin ang="5400000" scaled="0"/>
                </a:gradFill>
              </a:rPr>
              <a:t>flatfile</a:t>
            </a:r>
            <a:r>
              <a:rPr lang="en-US" sz="1600" kern="0" dirty="0">
                <a:gradFill>
                  <a:gsLst>
                    <a:gs pos="2917">
                      <a:srgbClr val="505050"/>
                    </a:gs>
                    <a:gs pos="30000">
                      <a:srgbClr val="505050"/>
                    </a:gs>
                  </a:gsLst>
                  <a:lin ang="5400000" scaled="0"/>
                </a:gradFill>
              </a:rPr>
              <a:t> – csv, delimited, positional</a:t>
            </a:r>
          </a:p>
          <a:p>
            <a:pPr lvl="1"/>
            <a:r>
              <a:rPr lang="en-US" sz="1600" kern="0" dirty="0">
                <a:gradFill>
                  <a:gsLst>
                    <a:gs pos="2917">
                      <a:srgbClr val="505050"/>
                    </a:gs>
                    <a:gs pos="30000">
                      <a:srgbClr val="505050"/>
                    </a:gs>
                  </a:gsLst>
                  <a:lin ang="5400000" scaled="0"/>
                </a:gradFill>
              </a:rPr>
              <a:t>Built-in type conversion </a:t>
            </a:r>
            <a:r>
              <a:rPr lang="en-US" sz="1600" kern="0" dirty="0" err="1">
                <a:gradFill>
                  <a:gsLst>
                    <a:gs pos="2917">
                      <a:srgbClr val="505050"/>
                    </a:gs>
                    <a:gs pos="30000">
                      <a:srgbClr val="505050"/>
                    </a:gs>
                  </a:gsLst>
                  <a:lin ang="5400000" scaled="0"/>
                </a:gradFill>
              </a:rPr>
              <a:t>json</a:t>
            </a:r>
            <a:r>
              <a:rPr lang="en-US" sz="1600" kern="0" dirty="0">
                <a:gradFill>
                  <a:gsLst>
                    <a:gs pos="2917">
                      <a:srgbClr val="505050"/>
                    </a:gs>
                    <a:gs pos="30000">
                      <a:srgbClr val="505050"/>
                    </a:gs>
                  </a:gsLst>
                  <a:lin ang="5400000" scaled="0"/>
                </a:gradFill>
              </a:rPr>
              <a:t>&lt;&gt;xml&lt;&gt;base64</a:t>
            </a:r>
          </a:p>
        </p:txBody>
      </p:sp>
      <p:sp>
        <p:nvSpPr>
          <p:cNvPr id="2" name="Text Placeholder 1"/>
          <p:cNvSpPr>
            <a:spLocks noGrp="1"/>
          </p:cNvSpPr>
          <p:nvPr>
            <p:ph type="body" sz="quarter" idx="11"/>
          </p:nvPr>
        </p:nvSpPr>
        <p:spPr/>
        <p:txBody>
          <a:bodyPr vert="horz" wrap="square" lIns="146283" tIns="91427" rIns="146283" bIns="91427" rtlCol="0">
            <a:spAutoFit/>
          </a:bodyPr>
          <a:lstStyle/>
          <a:p>
            <a:r>
              <a:rPr lang="en-US" sz="2400" kern="0" dirty="0">
                <a:gradFill>
                  <a:gsLst>
                    <a:gs pos="2917">
                      <a:srgbClr val="505050"/>
                    </a:gs>
                    <a:gs pos="30000">
                      <a:srgbClr val="505050"/>
                    </a:gs>
                  </a:gsLst>
                  <a:lin ang="5400000" scaled="0"/>
                </a:gradFill>
              </a:rPr>
              <a:t>Flexible processing</a:t>
            </a:r>
          </a:p>
          <a:p>
            <a:pPr lvl="1">
              <a:spcBef>
                <a:spcPts val="1224"/>
              </a:spcBef>
              <a:buClr>
                <a:schemeClr val="tx1"/>
              </a:buClr>
            </a:pPr>
            <a:r>
              <a:rPr lang="en-US" sz="1600" kern="0" dirty="0">
                <a:gradFill>
                  <a:gsLst>
                    <a:gs pos="2917">
                      <a:srgbClr val="505050"/>
                    </a:gs>
                    <a:gs pos="30000">
                      <a:srgbClr val="505050"/>
                    </a:gs>
                  </a:gsLst>
                  <a:lin ang="5400000" scaled="0"/>
                </a:gradFill>
              </a:rPr>
              <a:t>Decoupled messaging from processing</a:t>
            </a:r>
          </a:p>
          <a:p>
            <a:pPr lvl="1">
              <a:spcBef>
                <a:spcPts val="1224"/>
              </a:spcBef>
              <a:buClr>
                <a:schemeClr val="tx1"/>
              </a:buClr>
            </a:pPr>
            <a:r>
              <a:rPr lang="en-US" sz="1600" kern="0" dirty="0">
                <a:gradFill>
                  <a:gsLst>
                    <a:gs pos="2917">
                      <a:srgbClr val="505050"/>
                    </a:gs>
                    <a:gs pos="30000">
                      <a:srgbClr val="505050"/>
                    </a:gs>
                  </a:gsLst>
                  <a:lin ang="5400000" scaled="0"/>
                </a:gradFill>
              </a:rPr>
              <a:t>Ability to send data to a batch*</a:t>
            </a:r>
          </a:p>
          <a:p>
            <a:pPr lvl="1">
              <a:spcBef>
                <a:spcPts val="1224"/>
              </a:spcBef>
              <a:buClr>
                <a:schemeClr val="tx1"/>
              </a:buClr>
            </a:pPr>
            <a:r>
              <a:rPr lang="en-US" sz="1600" kern="0" dirty="0">
                <a:gradFill>
                  <a:gsLst>
                    <a:gs pos="2917">
                      <a:srgbClr val="505050"/>
                    </a:gs>
                    <a:gs pos="30000">
                      <a:srgbClr val="505050"/>
                    </a:gs>
                  </a:gsLst>
                  <a:lin ang="5400000" scaled="0"/>
                </a:gradFill>
              </a:rPr>
              <a:t>Release on specific criteria e.g. size/time</a:t>
            </a:r>
          </a:p>
          <a:p>
            <a:pPr lvl="1">
              <a:spcBef>
                <a:spcPts val="1224"/>
              </a:spcBef>
              <a:buClr>
                <a:schemeClr val="tx1"/>
              </a:buClr>
            </a:pPr>
            <a:r>
              <a:rPr lang="en-US" sz="1600" kern="0" dirty="0">
                <a:gradFill>
                  <a:gsLst>
                    <a:gs pos="2917">
                      <a:srgbClr val="505050"/>
                    </a:gs>
                    <a:gs pos="30000">
                      <a:srgbClr val="505050"/>
                    </a:gs>
                  </a:gsLst>
                  <a:lin ang="5400000" scaled="0"/>
                </a:gradFill>
              </a:rPr>
              <a:t>Group by user-defined data (partitioning)</a:t>
            </a:r>
          </a:p>
          <a:p>
            <a:pPr lvl="1"/>
            <a:r>
              <a:rPr lang="en-US" sz="1600" kern="0" dirty="0">
                <a:gradFill>
                  <a:gsLst>
                    <a:gs pos="2917">
                      <a:srgbClr val="505050"/>
                    </a:gs>
                    <a:gs pos="30000">
                      <a:srgbClr val="505050"/>
                    </a:gs>
                  </a:gsLst>
                  <a:lin ang="5400000" scaled="0"/>
                </a:gradFill>
              </a:rPr>
              <a:t>Or use Flush action to release batch immediately</a:t>
            </a:r>
          </a:p>
          <a:p>
            <a:r>
              <a:rPr lang="en-US" sz="2400" kern="0" dirty="0">
                <a:gradFill>
                  <a:gsLst>
                    <a:gs pos="2917">
                      <a:srgbClr val="505050"/>
                    </a:gs>
                    <a:gs pos="30000">
                      <a:srgbClr val="505050"/>
                    </a:gs>
                  </a:gsLst>
                  <a:lin ang="5400000" scaled="0"/>
                </a:gradFill>
              </a:rPr>
              <a:t>EDI</a:t>
            </a:r>
          </a:p>
          <a:p>
            <a:pPr lvl="1">
              <a:spcBef>
                <a:spcPts val="1224"/>
              </a:spcBef>
              <a:buClr>
                <a:schemeClr val="tx1"/>
              </a:buClr>
            </a:pPr>
            <a:r>
              <a:rPr lang="en-US" sz="1600" kern="0" dirty="0">
                <a:gradFill>
                  <a:gsLst>
                    <a:gs pos="2917">
                      <a:srgbClr val="505050"/>
                    </a:gs>
                    <a:gs pos="30000">
                      <a:srgbClr val="505050"/>
                    </a:gs>
                  </a:gsLst>
                  <a:lin ang="5400000" scaled="0"/>
                </a:gradFill>
              </a:rPr>
              <a:t>Outbound encoders, X12, EDIFACT will make use of batching for B2B</a:t>
            </a:r>
          </a:p>
          <a:p>
            <a:pPr lvl="1">
              <a:spcBef>
                <a:spcPts val="1224"/>
              </a:spcBef>
              <a:buClr>
                <a:schemeClr val="tx1"/>
              </a:buClr>
            </a:pPr>
            <a:r>
              <a:rPr lang="en-US" sz="1600" kern="0" dirty="0">
                <a:gradFill>
                  <a:gsLst>
                    <a:gs pos="2917">
                      <a:srgbClr val="505050"/>
                    </a:gs>
                    <a:gs pos="30000">
                      <a:srgbClr val="505050"/>
                    </a:gs>
                  </a:gsLst>
                  <a:lin ang="5400000" scaled="0"/>
                </a:gradFill>
              </a:rPr>
              <a:t>Out of box X12 and EDIFACT schema</a:t>
            </a:r>
          </a:p>
          <a:p>
            <a:pPr lvl="1">
              <a:spcBef>
                <a:spcPts val="1224"/>
              </a:spcBef>
              <a:buClr>
                <a:schemeClr val="tx1"/>
              </a:buClr>
            </a:pPr>
            <a:r>
              <a:rPr lang="en-US" sz="1600" kern="0" dirty="0">
                <a:gradFill>
                  <a:gsLst>
                    <a:gs pos="2917">
                      <a:srgbClr val="505050"/>
                    </a:gs>
                    <a:gs pos="30000">
                      <a:srgbClr val="505050"/>
                    </a:gs>
                  </a:gsLst>
                  <a:lin ang="5400000" scaled="0"/>
                </a:gradFill>
              </a:rPr>
              <a:t>Leverage batching capabilities</a:t>
            </a:r>
          </a:p>
          <a:p>
            <a:endParaRPr lang="en-US" sz="2400" dirty="0"/>
          </a:p>
        </p:txBody>
      </p:sp>
    </p:spTree>
    <p:extLst>
      <p:ext uri="{BB962C8B-B14F-4D97-AF65-F5344CB8AC3E}">
        <p14:creationId xmlns:p14="http://schemas.microsoft.com/office/powerpoint/2010/main" val="120063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Box 12"/>
          <p:cNvSpPr txBox="1"/>
          <p:nvPr/>
        </p:nvSpPr>
        <p:spPr>
          <a:xfrm>
            <a:off x="6228699" y="210066"/>
            <a:ext cx="6135324" cy="681824"/>
          </a:xfrm>
          <a:prstGeom prst="rect">
            <a:avLst/>
          </a:prstGeom>
          <a:noFill/>
        </p:spPr>
        <p:txBody>
          <a:bodyPr wrap="square" rtlCol="0">
            <a:spAutoFit/>
          </a:bodyPr>
          <a:lstStyle/>
          <a:p>
            <a:pPr defTabSz="950973">
              <a:defRPr/>
            </a:pPr>
            <a:r>
              <a:rPr lang="en-US" sz="3744" b="1" kern="0" dirty="0">
                <a:solidFill>
                  <a:srgbClr val="FFFFFF"/>
                </a:solidFill>
                <a:latin typeface="Segoe UI Light"/>
              </a:rPr>
              <a:t>Integration Account</a:t>
            </a:r>
          </a:p>
        </p:txBody>
      </p:sp>
      <p:sp>
        <p:nvSpPr>
          <p:cNvPr id="14" name="TextBox 13"/>
          <p:cNvSpPr txBox="1"/>
          <p:nvPr/>
        </p:nvSpPr>
        <p:spPr>
          <a:xfrm>
            <a:off x="6315824" y="1020352"/>
            <a:ext cx="6135324" cy="4896896"/>
          </a:xfrm>
          <a:prstGeom prst="rect">
            <a:avLst/>
          </a:prstGeom>
          <a:noFill/>
        </p:spPr>
        <p:txBody>
          <a:bodyPr wrap="square" rtlCol="0">
            <a:spAutoFit/>
          </a:bodyPr>
          <a:lstStyle/>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Schemas</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Maps</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Trading Partners</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Agreements</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Certificates (</a:t>
            </a:r>
            <a:r>
              <a:rPr lang="en-US" sz="2000" kern="0" dirty="0" err="1">
                <a:solidFill>
                  <a:srgbClr val="FFFFFF"/>
                </a:solidFill>
                <a:latin typeface="Segoe UI Light"/>
                <a:sym typeface="Wingdings" panose="05000000000000000000" pitchFamily="2" charset="2"/>
              </a:rPr>
              <a:t>KeyVault</a:t>
            </a:r>
            <a:r>
              <a:rPr lang="en-US" sz="2000" kern="0" dirty="0">
                <a:solidFill>
                  <a:srgbClr val="FFFFFF"/>
                </a:solidFill>
                <a:latin typeface="Segoe UI Light"/>
                <a:sym typeface="Wingdings" panose="05000000000000000000" pitchFamily="2" charset="2"/>
              </a:rPr>
              <a:t> integration)</a:t>
            </a:r>
          </a:p>
          <a:p>
            <a:pPr defTabSz="950973">
              <a:spcBef>
                <a:spcPts val="1247"/>
              </a:spcBef>
              <a:defRPr/>
            </a:pPr>
            <a:r>
              <a:rPr lang="en-US" sz="2800" kern="0" dirty="0">
                <a:solidFill>
                  <a:srgbClr val="FFFFFF"/>
                </a:solidFill>
                <a:latin typeface="Segoe UI Light"/>
                <a:sym typeface="Wingdings" panose="05000000000000000000" pitchFamily="2" charset="2"/>
              </a:rPr>
              <a:t>Extensible</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Store your own configuration</a:t>
            </a:r>
          </a:p>
          <a:p>
            <a:pPr defTabSz="950973">
              <a:spcBef>
                <a:spcPts val="1247"/>
              </a:spcBef>
              <a:defRPr/>
            </a:pPr>
            <a:r>
              <a:rPr lang="en-US" sz="2800" kern="0" dirty="0">
                <a:solidFill>
                  <a:srgbClr val="FFFFFF"/>
                </a:solidFill>
                <a:latin typeface="Segoe UI Light"/>
                <a:sym typeface="Wingdings" panose="05000000000000000000" pitchFamily="2" charset="2"/>
              </a:rPr>
              <a:t>Easy to manage</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REST API, PowerShell, Portal, Visual Studio</a:t>
            </a:r>
          </a:p>
          <a:p>
            <a:pPr marL="342834" indent="-342834" defTabSz="950973">
              <a:spcBef>
                <a:spcPts val="1247"/>
              </a:spcBef>
              <a:buFont typeface="Arial" panose="020B0604020202020204" pitchFamily="34" charset="0"/>
              <a:buChar char="•"/>
              <a:defRPr/>
            </a:pPr>
            <a:r>
              <a:rPr lang="en-US" sz="2000" kern="0" dirty="0">
                <a:solidFill>
                  <a:srgbClr val="FFFFFF"/>
                </a:solidFill>
                <a:latin typeface="Segoe UI Light"/>
                <a:sym typeface="Wingdings" panose="05000000000000000000" pitchFamily="2" charset="2"/>
              </a:rPr>
              <a:t>Secure, scalable, manageable</a:t>
            </a:r>
          </a:p>
        </p:txBody>
      </p:sp>
      <p:grpSp>
        <p:nvGrpSpPr>
          <p:cNvPr id="2" name="Group 4"/>
          <p:cNvGrpSpPr>
            <a:grpSpLocks noChangeAspect="1"/>
          </p:cNvGrpSpPr>
          <p:nvPr/>
        </p:nvGrpSpPr>
        <p:grpSpPr bwMode="auto">
          <a:xfrm>
            <a:off x="-672123" y="605249"/>
            <a:ext cx="6901471" cy="4012631"/>
            <a:chOff x="-424" y="381"/>
            <a:chExt cx="4348" cy="2528"/>
          </a:xfrm>
        </p:grpSpPr>
        <p:sp>
          <p:nvSpPr>
            <p:cNvPr id="11" name="Freeform 6"/>
            <p:cNvSpPr>
              <a:spLocks/>
            </p:cNvSpPr>
            <p:nvPr/>
          </p:nvSpPr>
          <p:spPr bwMode="auto">
            <a:xfrm>
              <a:off x="2527" y="383"/>
              <a:ext cx="1397" cy="562"/>
            </a:xfrm>
            <a:custGeom>
              <a:avLst/>
              <a:gdLst>
                <a:gd name="T0" fmla="*/ 827 w 886"/>
                <a:gd name="T1" fmla="*/ 240 h 357"/>
                <a:gd name="T2" fmla="*/ 825 w 886"/>
                <a:gd name="T3" fmla="*/ 240 h 357"/>
                <a:gd name="T4" fmla="*/ 829 w 886"/>
                <a:gd name="T5" fmla="*/ 207 h 357"/>
                <a:gd name="T6" fmla="*/ 707 w 886"/>
                <a:gd name="T7" fmla="*/ 85 h 357"/>
                <a:gd name="T8" fmla="*/ 625 w 886"/>
                <a:gd name="T9" fmla="*/ 118 h 357"/>
                <a:gd name="T10" fmla="*/ 471 w 886"/>
                <a:gd name="T11" fmla="*/ 0 h 357"/>
                <a:gd name="T12" fmla="*/ 312 w 886"/>
                <a:gd name="T13" fmla="*/ 145 h 357"/>
                <a:gd name="T14" fmla="*/ 308 w 886"/>
                <a:gd name="T15" fmla="*/ 144 h 357"/>
                <a:gd name="T16" fmla="*/ 225 w 886"/>
                <a:gd name="T17" fmla="*/ 112 h 357"/>
                <a:gd name="T18" fmla="*/ 110 w 886"/>
                <a:gd name="T19" fmla="*/ 195 h 357"/>
                <a:gd name="T20" fmla="*/ 83 w 886"/>
                <a:gd name="T21" fmla="*/ 190 h 357"/>
                <a:gd name="T22" fmla="*/ 0 w 886"/>
                <a:gd name="T23" fmla="*/ 273 h 357"/>
                <a:gd name="T24" fmla="*/ 83 w 886"/>
                <a:gd name="T25" fmla="*/ 356 h 357"/>
                <a:gd name="T26" fmla="*/ 83 w 886"/>
                <a:gd name="T27" fmla="*/ 356 h 357"/>
                <a:gd name="T28" fmla="*/ 83 w 886"/>
                <a:gd name="T29" fmla="*/ 356 h 357"/>
                <a:gd name="T30" fmla="*/ 277 w 886"/>
                <a:gd name="T31" fmla="*/ 356 h 357"/>
                <a:gd name="T32" fmla="*/ 293 w 886"/>
                <a:gd name="T33" fmla="*/ 357 h 357"/>
                <a:gd name="T34" fmla="*/ 293 w 886"/>
                <a:gd name="T35" fmla="*/ 357 h 357"/>
                <a:gd name="T36" fmla="*/ 293 w 886"/>
                <a:gd name="T37" fmla="*/ 357 h 357"/>
                <a:gd name="T38" fmla="*/ 827 w 886"/>
                <a:gd name="T39" fmla="*/ 357 h 357"/>
                <a:gd name="T40" fmla="*/ 886 w 886"/>
                <a:gd name="T41" fmla="*/ 299 h 357"/>
                <a:gd name="T42" fmla="*/ 827 w 886"/>
                <a:gd name="T43" fmla="*/ 24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6" h="357">
                  <a:moveTo>
                    <a:pt x="827" y="240"/>
                  </a:moveTo>
                  <a:cubicBezTo>
                    <a:pt x="826" y="240"/>
                    <a:pt x="825" y="240"/>
                    <a:pt x="825" y="240"/>
                  </a:cubicBezTo>
                  <a:cubicBezTo>
                    <a:pt x="827" y="230"/>
                    <a:pt x="829" y="219"/>
                    <a:pt x="829" y="207"/>
                  </a:cubicBezTo>
                  <a:cubicBezTo>
                    <a:pt x="829" y="140"/>
                    <a:pt x="775" y="85"/>
                    <a:pt x="707" y="85"/>
                  </a:cubicBezTo>
                  <a:cubicBezTo>
                    <a:pt x="675" y="85"/>
                    <a:pt x="647" y="98"/>
                    <a:pt x="625" y="118"/>
                  </a:cubicBezTo>
                  <a:cubicBezTo>
                    <a:pt x="607" y="50"/>
                    <a:pt x="545" y="0"/>
                    <a:pt x="471" y="0"/>
                  </a:cubicBezTo>
                  <a:cubicBezTo>
                    <a:pt x="388" y="0"/>
                    <a:pt x="319" y="63"/>
                    <a:pt x="312" y="145"/>
                  </a:cubicBezTo>
                  <a:cubicBezTo>
                    <a:pt x="310" y="144"/>
                    <a:pt x="309" y="144"/>
                    <a:pt x="308" y="144"/>
                  </a:cubicBezTo>
                  <a:cubicBezTo>
                    <a:pt x="286" y="124"/>
                    <a:pt x="257" y="112"/>
                    <a:pt x="225" y="112"/>
                  </a:cubicBezTo>
                  <a:cubicBezTo>
                    <a:pt x="172" y="112"/>
                    <a:pt x="126" y="147"/>
                    <a:pt x="110" y="195"/>
                  </a:cubicBezTo>
                  <a:cubicBezTo>
                    <a:pt x="102" y="192"/>
                    <a:pt x="92" y="190"/>
                    <a:pt x="83" y="190"/>
                  </a:cubicBezTo>
                  <a:cubicBezTo>
                    <a:pt x="37" y="190"/>
                    <a:pt x="0" y="227"/>
                    <a:pt x="0" y="273"/>
                  </a:cubicBezTo>
                  <a:cubicBezTo>
                    <a:pt x="0" y="319"/>
                    <a:pt x="37" y="356"/>
                    <a:pt x="83" y="356"/>
                  </a:cubicBezTo>
                  <a:cubicBezTo>
                    <a:pt x="83" y="356"/>
                    <a:pt x="83" y="356"/>
                    <a:pt x="83" y="356"/>
                  </a:cubicBezTo>
                  <a:cubicBezTo>
                    <a:pt x="83" y="356"/>
                    <a:pt x="83" y="356"/>
                    <a:pt x="83" y="356"/>
                  </a:cubicBezTo>
                  <a:cubicBezTo>
                    <a:pt x="277" y="356"/>
                    <a:pt x="277" y="356"/>
                    <a:pt x="277" y="356"/>
                  </a:cubicBezTo>
                  <a:cubicBezTo>
                    <a:pt x="283" y="357"/>
                    <a:pt x="288" y="357"/>
                    <a:pt x="293" y="357"/>
                  </a:cubicBezTo>
                  <a:cubicBezTo>
                    <a:pt x="293" y="357"/>
                    <a:pt x="293" y="357"/>
                    <a:pt x="293" y="357"/>
                  </a:cubicBezTo>
                  <a:cubicBezTo>
                    <a:pt x="293" y="357"/>
                    <a:pt x="293" y="357"/>
                    <a:pt x="293" y="357"/>
                  </a:cubicBezTo>
                  <a:cubicBezTo>
                    <a:pt x="827" y="357"/>
                    <a:pt x="827" y="357"/>
                    <a:pt x="827" y="357"/>
                  </a:cubicBezTo>
                  <a:cubicBezTo>
                    <a:pt x="859" y="357"/>
                    <a:pt x="886" y="331"/>
                    <a:pt x="886" y="299"/>
                  </a:cubicBezTo>
                  <a:cubicBezTo>
                    <a:pt x="886" y="266"/>
                    <a:pt x="859" y="240"/>
                    <a:pt x="827" y="2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 name="AutoShape 3"/>
            <p:cNvSpPr>
              <a:spLocks noChangeAspect="1" noChangeArrowheads="1" noTextEdit="1"/>
            </p:cNvSpPr>
            <p:nvPr/>
          </p:nvSpPr>
          <p:spPr bwMode="auto">
            <a:xfrm>
              <a:off x="-424" y="381"/>
              <a:ext cx="4348" cy="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 name="Freeform 5"/>
            <p:cNvSpPr>
              <a:spLocks/>
            </p:cNvSpPr>
            <p:nvPr/>
          </p:nvSpPr>
          <p:spPr bwMode="auto">
            <a:xfrm>
              <a:off x="-426" y="2125"/>
              <a:ext cx="1946" cy="784"/>
            </a:xfrm>
            <a:custGeom>
              <a:avLst/>
              <a:gdLst>
                <a:gd name="T0" fmla="*/ 1152 w 1234"/>
                <a:gd name="T1" fmla="*/ 334 h 498"/>
                <a:gd name="T2" fmla="*/ 1149 w 1234"/>
                <a:gd name="T3" fmla="*/ 335 h 498"/>
                <a:gd name="T4" fmla="*/ 1155 w 1234"/>
                <a:gd name="T5" fmla="*/ 289 h 498"/>
                <a:gd name="T6" fmla="*/ 985 w 1234"/>
                <a:gd name="T7" fmla="*/ 119 h 498"/>
                <a:gd name="T8" fmla="*/ 871 w 1234"/>
                <a:gd name="T9" fmla="*/ 164 h 498"/>
                <a:gd name="T10" fmla="*/ 656 w 1234"/>
                <a:gd name="T11" fmla="*/ 0 h 498"/>
                <a:gd name="T12" fmla="*/ 434 w 1234"/>
                <a:gd name="T13" fmla="*/ 202 h 498"/>
                <a:gd name="T14" fmla="*/ 429 w 1234"/>
                <a:gd name="T15" fmla="*/ 201 h 498"/>
                <a:gd name="T16" fmla="*/ 314 w 1234"/>
                <a:gd name="T17" fmla="*/ 156 h 498"/>
                <a:gd name="T18" fmla="*/ 153 w 1234"/>
                <a:gd name="T19" fmla="*/ 271 h 498"/>
                <a:gd name="T20" fmla="*/ 115 w 1234"/>
                <a:gd name="T21" fmla="*/ 265 h 498"/>
                <a:gd name="T22" fmla="*/ 0 w 1234"/>
                <a:gd name="T23" fmla="*/ 381 h 498"/>
                <a:gd name="T24" fmla="*/ 115 w 1234"/>
                <a:gd name="T25" fmla="*/ 497 h 498"/>
                <a:gd name="T26" fmla="*/ 116 w 1234"/>
                <a:gd name="T27" fmla="*/ 497 h 498"/>
                <a:gd name="T28" fmla="*/ 116 w 1234"/>
                <a:gd name="T29" fmla="*/ 497 h 498"/>
                <a:gd name="T30" fmla="*/ 386 w 1234"/>
                <a:gd name="T31" fmla="*/ 497 h 498"/>
                <a:gd name="T32" fmla="*/ 408 w 1234"/>
                <a:gd name="T33" fmla="*/ 498 h 498"/>
                <a:gd name="T34" fmla="*/ 409 w 1234"/>
                <a:gd name="T35" fmla="*/ 498 h 498"/>
                <a:gd name="T36" fmla="*/ 409 w 1234"/>
                <a:gd name="T37" fmla="*/ 498 h 498"/>
                <a:gd name="T38" fmla="*/ 1152 w 1234"/>
                <a:gd name="T39" fmla="*/ 498 h 498"/>
                <a:gd name="T40" fmla="*/ 1234 w 1234"/>
                <a:gd name="T41" fmla="*/ 416 h 498"/>
                <a:gd name="T42" fmla="*/ 1152 w 1234"/>
                <a:gd name="T43" fmla="*/ 33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498">
                  <a:moveTo>
                    <a:pt x="1152" y="334"/>
                  </a:moveTo>
                  <a:cubicBezTo>
                    <a:pt x="1151" y="334"/>
                    <a:pt x="1150" y="335"/>
                    <a:pt x="1149" y="335"/>
                  </a:cubicBezTo>
                  <a:cubicBezTo>
                    <a:pt x="1153" y="320"/>
                    <a:pt x="1155" y="305"/>
                    <a:pt x="1155" y="289"/>
                  </a:cubicBezTo>
                  <a:cubicBezTo>
                    <a:pt x="1155" y="195"/>
                    <a:pt x="1079" y="119"/>
                    <a:pt x="985" y="119"/>
                  </a:cubicBezTo>
                  <a:cubicBezTo>
                    <a:pt x="941" y="119"/>
                    <a:pt x="901" y="136"/>
                    <a:pt x="871" y="164"/>
                  </a:cubicBezTo>
                  <a:cubicBezTo>
                    <a:pt x="845" y="69"/>
                    <a:pt x="759" y="0"/>
                    <a:pt x="656" y="0"/>
                  </a:cubicBezTo>
                  <a:cubicBezTo>
                    <a:pt x="540" y="0"/>
                    <a:pt x="445" y="88"/>
                    <a:pt x="434" y="202"/>
                  </a:cubicBezTo>
                  <a:cubicBezTo>
                    <a:pt x="432" y="201"/>
                    <a:pt x="430" y="201"/>
                    <a:pt x="429" y="201"/>
                  </a:cubicBezTo>
                  <a:cubicBezTo>
                    <a:pt x="398" y="173"/>
                    <a:pt x="358" y="156"/>
                    <a:pt x="314" y="156"/>
                  </a:cubicBezTo>
                  <a:cubicBezTo>
                    <a:pt x="239" y="156"/>
                    <a:pt x="176" y="204"/>
                    <a:pt x="153" y="271"/>
                  </a:cubicBezTo>
                  <a:cubicBezTo>
                    <a:pt x="141" y="267"/>
                    <a:pt x="129" y="265"/>
                    <a:pt x="115" y="265"/>
                  </a:cubicBezTo>
                  <a:cubicBezTo>
                    <a:pt x="51" y="265"/>
                    <a:pt x="0" y="317"/>
                    <a:pt x="0" y="381"/>
                  </a:cubicBezTo>
                  <a:cubicBezTo>
                    <a:pt x="0" y="445"/>
                    <a:pt x="51" y="497"/>
                    <a:pt x="115" y="497"/>
                  </a:cubicBezTo>
                  <a:cubicBezTo>
                    <a:pt x="115" y="497"/>
                    <a:pt x="116" y="497"/>
                    <a:pt x="116" y="497"/>
                  </a:cubicBezTo>
                  <a:cubicBezTo>
                    <a:pt x="116" y="497"/>
                    <a:pt x="116" y="497"/>
                    <a:pt x="116" y="497"/>
                  </a:cubicBezTo>
                  <a:cubicBezTo>
                    <a:pt x="386" y="497"/>
                    <a:pt x="386" y="497"/>
                    <a:pt x="386" y="497"/>
                  </a:cubicBezTo>
                  <a:cubicBezTo>
                    <a:pt x="394" y="498"/>
                    <a:pt x="401" y="498"/>
                    <a:pt x="408" y="498"/>
                  </a:cubicBezTo>
                  <a:cubicBezTo>
                    <a:pt x="408" y="498"/>
                    <a:pt x="408" y="498"/>
                    <a:pt x="409" y="498"/>
                  </a:cubicBezTo>
                  <a:cubicBezTo>
                    <a:pt x="409" y="498"/>
                    <a:pt x="409" y="498"/>
                    <a:pt x="409" y="498"/>
                  </a:cubicBezTo>
                  <a:cubicBezTo>
                    <a:pt x="1152" y="498"/>
                    <a:pt x="1152" y="498"/>
                    <a:pt x="1152" y="498"/>
                  </a:cubicBezTo>
                  <a:cubicBezTo>
                    <a:pt x="1197" y="498"/>
                    <a:pt x="1234" y="461"/>
                    <a:pt x="1234" y="416"/>
                  </a:cubicBezTo>
                  <a:cubicBezTo>
                    <a:pt x="1234" y="371"/>
                    <a:pt x="1197" y="334"/>
                    <a:pt x="1152" y="3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pic>
        <p:nvPicPr>
          <p:cNvPr id="5" name="Picture 4"/>
          <p:cNvPicPr>
            <a:picLocks noChangeAspect="1"/>
          </p:cNvPicPr>
          <p:nvPr/>
        </p:nvPicPr>
        <p:blipFill>
          <a:blip r:embed="rId3"/>
          <a:stretch>
            <a:fillRect/>
          </a:stretch>
        </p:blipFill>
        <p:spPr>
          <a:xfrm>
            <a:off x="918865" y="-4639"/>
            <a:ext cx="4080346" cy="6005570"/>
          </a:xfrm>
          <a:prstGeom prst="rect">
            <a:avLst/>
          </a:prstGeom>
        </p:spPr>
      </p:pic>
      <p:pic>
        <p:nvPicPr>
          <p:cNvPr id="10" name="Picture 9"/>
          <p:cNvPicPr>
            <a:picLocks noChangeAspect="1"/>
          </p:cNvPicPr>
          <p:nvPr/>
        </p:nvPicPr>
        <p:blipFill>
          <a:blip r:embed="rId4"/>
          <a:stretch>
            <a:fillRect/>
          </a:stretch>
        </p:blipFill>
        <p:spPr>
          <a:xfrm>
            <a:off x="1418205" y="177973"/>
            <a:ext cx="2277476" cy="4982082"/>
          </a:xfrm>
          <a:prstGeom prst="rect">
            <a:avLst/>
          </a:prstGeom>
        </p:spPr>
      </p:pic>
      <p:pic>
        <p:nvPicPr>
          <p:cNvPr id="9" name="Picture 8"/>
          <p:cNvPicPr>
            <a:picLocks noChangeAspect="1"/>
          </p:cNvPicPr>
          <p:nvPr/>
        </p:nvPicPr>
        <p:blipFill>
          <a:blip r:embed="rId5"/>
          <a:stretch>
            <a:fillRect/>
          </a:stretch>
        </p:blipFill>
        <p:spPr>
          <a:xfrm>
            <a:off x="2156223" y="166911"/>
            <a:ext cx="1469766" cy="4030600"/>
          </a:xfrm>
          <a:prstGeom prst="rect">
            <a:avLst/>
          </a:prstGeom>
        </p:spPr>
      </p:pic>
      <p:pic>
        <p:nvPicPr>
          <p:cNvPr id="7" name="Picture 6"/>
          <p:cNvPicPr>
            <a:picLocks noChangeAspect="1"/>
          </p:cNvPicPr>
          <p:nvPr/>
        </p:nvPicPr>
        <p:blipFill>
          <a:blip r:embed="rId6"/>
          <a:stretch>
            <a:fillRect/>
          </a:stretch>
        </p:blipFill>
        <p:spPr>
          <a:xfrm>
            <a:off x="3652514" y="177972"/>
            <a:ext cx="741504" cy="2028514"/>
          </a:xfrm>
          <a:prstGeom prst="rect">
            <a:avLst/>
          </a:prstGeom>
        </p:spPr>
      </p:pic>
      <p:pic>
        <p:nvPicPr>
          <p:cNvPr id="8" name="Picture 7"/>
          <p:cNvPicPr>
            <a:picLocks noChangeAspect="1"/>
          </p:cNvPicPr>
          <p:nvPr/>
        </p:nvPicPr>
        <p:blipFill>
          <a:blip r:embed="rId7"/>
          <a:stretch>
            <a:fillRect/>
          </a:stretch>
        </p:blipFill>
        <p:spPr>
          <a:xfrm>
            <a:off x="2918266" y="186798"/>
            <a:ext cx="734883" cy="3026249"/>
          </a:xfrm>
          <a:prstGeom prst="rect">
            <a:avLst/>
          </a:prstGeom>
        </p:spPr>
      </p:pic>
      <p:pic>
        <p:nvPicPr>
          <p:cNvPr id="12" name="Picture 11"/>
          <p:cNvPicPr>
            <a:picLocks noChangeAspect="1"/>
          </p:cNvPicPr>
          <p:nvPr/>
        </p:nvPicPr>
        <p:blipFill>
          <a:blip r:embed="rId8"/>
          <a:stretch>
            <a:fillRect/>
          </a:stretch>
        </p:blipFill>
        <p:spPr>
          <a:xfrm>
            <a:off x="1975542" y="3803643"/>
            <a:ext cx="1018736" cy="1900840"/>
          </a:xfrm>
          <a:prstGeom prst="rect">
            <a:avLst/>
          </a:prstGeom>
        </p:spPr>
      </p:pic>
      <p:sp>
        <p:nvSpPr>
          <p:cNvPr id="32" name="Rectangle 31"/>
          <p:cNvSpPr/>
          <p:nvPr/>
        </p:nvSpPr>
        <p:spPr>
          <a:xfrm>
            <a:off x="3551615" y="1769497"/>
            <a:ext cx="842244" cy="779616"/>
          </a:xfrm>
          <a:prstGeom prst="rect">
            <a:avLst/>
          </a:prstGeom>
          <a:solidFill>
            <a:srgbClr val="D63F27"/>
          </a:solidFill>
          <a:ln>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99" kern="0" dirty="0">
                <a:solidFill>
                  <a:srgbClr val="FFFFFF"/>
                </a:solidFill>
                <a:latin typeface="Segoe UI Light"/>
              </a:rPr>
              <a:t>Schemas</a:t>
            </a:r>
            <a:endParaRPr lang="en-US" kern="0" dirty="0">
              <a:solidFill>
                <a:srgbClr val="FFFFFF"/>
              </a:solidFill>
              <a:latin typeface="Segoe UI Light"/>
            </a:endParaRPr>
          </a:p>
        </p:txBody>
      </p:sp>
      <p:sp>
        <p:nvSpPr>
          <p:cNvPr id="33" name="Rectangle 32"/>
          <p:cNvSpPr/>
          <p:nvPr/>
        </p:nvSpPr>
        <p:spPr>
          <a:xfrm>
            <a:off x="3551614" y="2750825"/>
            <a:ext cx="842244" cy="77961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kern="0" dirty="0">
                <a:solidFill>
                  <a:srgbClr val="FFFFFF"/>
                </a:solidFill>
                <a:latin typeface="Segoe UI Light"/>
              </a:rPr>
              <a:t>Maps</a:t>
            </a:r>
          </a:p>
        </p:txBody>
      </p:sp>
      <p:sp>
        <p:nvSpPr>
          <p:cNvPr id="34" name="Rectangle 33"/>
          <p:cNvSpPr/>
          <p:nvPr/>
        </p:nvSpPr>
        <p:spPr>
          <a:xfrm>
            <a:off x="3551614" y="3738604"/>
            <a:ext cx="842244" cy="779616"/>
          </a:xfrm>
          <a:prstGeom prst="rect">
            <a:avLst/>
          </a:prstGeom>
          <a:solidFill>
            <a:srgbClr val="00B0F0"/>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kern="0" dirty="0">
                <a:solidFill>
                  <a:srgbClr val="FFFFFF"/>
                </a:solidFill>
                <a:latin typeface="Segoe UI Light"/>
              </a:rPr>
              <a:t>TPM</a:t>
            </a:r>
          </a:p>
        </p:txBody>
      </p:sp>
      <p:sp>
        <p:nvSpPr>
          <p:cNvPr id="35" name="Rectangle 34"/>
          <p:cNvSpPr/>
          <p:nvPr/>
        </p:nvSpPr>
        <p:spPr>
          <a:xfrm>
            <a:off x="3551614" y="4761847"/>
            <a:ext cx="842244" cy="77961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9" kern="0" dirty="0">
                <a:solidFill>
                  <a:srgbClr val="FFFFFF"/>
                </a:solidFill>
                <a:latin typeface="Segoe UI Light"/>
              </a:rPr>
              <a:t>Custom</a:t>
            </a:r>
          </a:p>
          <a:p>
            <a:pPr algn="ctr"/>
            <a:r>
              <a:rPr lang="en-US" sz="1599" kern="0" dirty="0" err="1">
                <a:solidFill>
                  <a:srgbClr val="FFFFFF"/>
                </a:solidFill>
                <a:latin typeface="Segoe UI Light"/>
              </a:rPr>
              <a:t>Config</a:t>
            </a:r>
            <a:endParaRPr lang="en-US" sz="1599" kern="0" dirty="0">
              <a:solidFill>
                <a:srgbClr val="FFFFFF"/>
              </a:solidFill>
              <a:latin typeface="Segoe UI Light"/>
            </a:endParaRPr>
          </a:p>
        </p:txBody>
      </p:sp>
    </p:spTree>
    <p:extLst>
      <p:ext uri="{BB962C8B-B14F-4D97-AF65-F5344CB8AC3E}">
        <p14:creationId xmlns:p14="http://schemas.microsoft.com/office/powerpoint/2010/main" val="1732067232"/>
      </p:ext>
    </p:extLst>
  </p:cSld>
  <p:clrMapOvr>
    <a:masterClrMapping/>
  </p:clrMapOvr>
  <mc:AlternateContent xmlns:mc="http://schemas.openxmlformats.org/markup-compatibility/2006">
    <mc:Choice xmlns:p14="http://schemas.microsoft.com/office/powerpoint/2010/main" Requires="p14">
      <p:transition spd="slow" p14:dur="2000">
        <p:push dir="d"/>
      </p:transition>
    </mc:Choice>
    <mc:Fallback>
      <p:transition spd="slow">
        <p:push dir="d"/>
      </p:transition>
    </mc:Fallback>
  </mc:AlternateContent>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08B3FEDF-27CE-477E-A1F2-9805036CC047}" vid="{CD0BEC05-913A-4A4A-B174-12DECD18D25B}"/>
    </a:ext>
  </a:extLst>
</a:theme>
</file>

<file path=ppt/theme/theme5.xml><?xml version="1.0" encoding="utf-8"?>
<a:theme xmlns:a="http://schemas.openxmlformats.org/drawingml/2006/main" name="1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Oct_2014.potx" id="{B30C5E3D-B32C-46D3-A634-BB4F2B19A1AD}" vid="{8B4A1A00-0FF0-47DD-9038-6350CC73D6A3}"/>
    </a:ext>
  </a:extLst>
</a:theme>
</file>

<file path=ppt/theme/theme6.xml><?xml version="1.0" encoding="utf-8"?>
<a:theme xmlns:a="http://schemas.openxmlformats.org/drawingml/2006/main" name="Ignite_Breakout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Daniel Roth</External_x0020_Speaker>
    <m6878b9dd7994da4ba144f95347d99c6 xmlns="01c77077-aee4-4b5f-bd4e-9cd40a6fff29">
      <Terms xmlns="http://schemas.microsoft.com/office/infopath/2007/PartnerControls"/>
    </m6878b9dd7994da4ba144f95347d99c6>
    <Presentation_x0020_Date xmlns="01c77077-aee4-4b5f-bd4e-9cd40a6fff29">2016-09-30T04:00:00+00:00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BRK3194</Session_x0020_Cod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8ff673fc-3231-4e3a-893b-6d7f7cd32766"/>
    <ds:schemaRef ds:uri="http://schemas.microsoft.com/sharepoint/v3"/>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purl.org/dc/dcmitype/"/>
    <ds:schemaRef ds:uri="http://www.w3.org/XML/1998/namespace"/>
    <ds:schemaRef ds:uri="http://purl.org/dc/terms/"/>
    <ds:schemaRef ds:uri="http://schemas.openxmlformats.org/package/2006/metadata/core-properties"/>
    <ds:schemaRef ds:uri="230e9df3-be65-4c73-a93b-d1236ebd677e"/>
    <ds:schemaRef ds:uri="01c77077-aee4-4b5f-bd4e-9cd40a6fff29"/>
  </ds:schemaRefs>
</ds:datastoreItem>
</file>

<file path=customXml/itemProps3.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Microsoft_2016_16x9_Template</Template>
  <TotalTime>9080</TotalTime>
  <Words>675</Words>
  <Application>Microsoft Office PowerPoint</Application>
  <PresentationFormat>Custom</PresentationFormat>
  <Paragraphs>132</Paragraphs>
  <Slides>17</Slides>
  <Notes>7</Notes>
  <HiddenSlides>1</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17</vt:i4>
      </vt:variant>
    </vt:vector>
  </HeadingPairs>
  <TitlesOfParts>
    <vt:vector size="32" baseType="lpstr">
      <vt:lpstr>Arial</vt:lpstr>
      <vt:lpstr>Calibri</vt:lpstr>
      <vt:lpstr>Consolas</vt:lpstr>
      <vt:lpstr>Segoe UI</vt:lpstr>
      <vt:lpstr>Segoe UI Black</vt:lpstr>
      <vt:lpstr>Segoe UI Light</vt:lpstr>
      <vt:lpstr>Segoe UI Semilight</vt:lpstr>
      <vt:lpstr>Trebuchet MS</vt:lpstr>
      <vt:lpstr>Wingdings</vt:lpstr>
      <vt:lpstr>5-50002_Ignite_Breakout_Template</vt:lpstr>
      <vt:lpstr>6-30537_Envision 2016 Concurrent Template_Dark</vt:lpstr>
      <vt:lpstr>1_5-50002_Ignite_Breakout_Template</vt:lpstr>
      <vt:lpstr>2_5-50002_Ignite_Breakout_Template</vt:lpstr>
      <vt:lpstr>1_LIGHT COLOR TEMPLATE</vt:lpstr>
      <vt:lpstr>Ignite_Breakout_Template</vt:lpstr>
      <vt:lpstr>Hybrid Integration With BizTalk</vt:lpstr>
      <vt:lpstr>Eldert Grootenboer</vt:lpstr>
      <vt:lpstr>Hybrid Integration</vt:lpstr>
      <vt:lpstr>Microsoft’s Integration Vision</vt:lpstr>
      <vt:lpstr>Microsoft BizTalk Server</vt:lpstr>
      <vt:lpstr>BizTalk Server 2016</vt:lpstr>
      <vt:lpstr>Azure Logic Apps</vt:lpstr>
      <vt:lpstr>Message Handling</vt:lpstr>
      <vt:lpstr>PowerPoint Presentation</vt:lpstr>
      <vt:lpstr>Microsoft Flow</vt:lpstr>
      <vt:lpstr>Built On Logic Apps</vt:lpstr>
      <vt:lpstr>Logic Apps vs Flow</vt:lpstr>
      <vt:lpstr>Better Together </vt:lpstr>
      <vt:lpstr>Logic Apps Adapter</vt:lpstr>
      <vt:lpstr>Key Takeaways </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 deep into ASP.NET Core 1.0</dc:title>
  <dc:subject>Dive deep into ASP.NET Core 1.0</dc:subject>
  <dc:creator>Daniel Roth</dc:creator>
  <cp:keywords>Microsoft 2016</cp:keywords>
  <dc:description>Template: Mitchell Derrey, Silverfox Productions_x000d_
Formatting: _x000d_
Audience Type:</dc:description>
  <cp:lastModifiedBy>Eldert Grootenboer</cp:lastModifiedBy>
  <cp:revision>159</cp:revision>
  <dcterms:created xsi:type="dcterms:W3CDTF">2016-09-19T16:09:31Z</dcterms:created>
  <dcterms:modified xsi:type="dcterms:W3CDTF">2017-03-25T10:51:23Z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